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7"/>
  </p:notesMasterIdLst>
  <p:sldIdLst>
    <p:sldId id="257" r:id="rId2"/>
    <p:sldId id="261" r:id="rId3"/>
    <p:sldId id="277" r:id="rId4"/>
    <p:sldId id="278" r:id="rId5"/>
    <p:sldId id="276"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ppy Zadek-Ewing" initials="PZE" lastIdx="7" clrIdx="0">
    <p:extLst>
      <p:ext uri="{19B8F6BF-5375-455C-9EA6-DF929625EA0E}">
        <p15:presenceInfo xmlns:p15="http://schemas.microsoft.com/office/powerpoint/2012/main" userId="S::Poppy.ZadekEwing@scientificeducationsupport.com::5ccebcbf-e898-4844-a135-96f0f5828ad9" providerId="AD"/>
      </p:ext>
    </p:extLst>
  </p:cmAuthor>
  <p:cmAuthor id="2" name="Marcia Rato" initials="MR" lastIdx="8" clrIdx="1">
    <p:extLst>
      <p:ext uri="{19B8F6BF-5375-455C-9EA6-DF929625EA0E}">
        <p15:presenceInfo xmlns:p15="http://schemas.microsoft.com/office/powerpoint/2012/main" userId="S::Marcia.Rato@scientificeducationsupport.com::f6d17578-0d65-44b2-8bd0-31faf34ff1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184E"/>
    <a:srgbClr val="FFFFFF"/>
    <a:srgbClr val="FD5F76"/>
    <a:srgbClr val="ECECEC"/>
    <a:srgbClr val="F3F2F2"/>
    <a:srgbClr val="FAF9F9"/>
    <a:srgbClr val="AFC4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09"/>
    <p:restoredTop sz="97468" autoAdjust="0"/>
  </p:normalViewPr>
  <p:slideViewPr>
    <p:cSldViewPr snapToGrid="0" snapToObjects="1">
      <p:cViewPr varScale="1">
        <p:scale>
          <a:sx n="43" d="100"/>
          <a:sy n="43" d="100"/>
        </p:scale>
        <p:origin x="2404" y="2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6735C-A30C-492B-A32B-E2A0F7518CBA}" type="datetimeFigureOut">
              <a:rPr lang="en-GB" smtClean="0"/>
              <a:t>21/07/2021</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9996E-CBB5-4BBA-BD88-3EFF8D177512}" type="slidenum">
              <a:rPr lang="en-GB" smtClean="0"/>
              <a:t>‹#›</a:t>
            </a:fld>
            <a:endParaRPr lang="en-GB"/>
          </a:p>
        </p:txBody>
      </p:sp>
    </p:spTree>
    <p:extLst>
      <p:ext uri="{BB962C8B-B14F-4D97-AF65-F5344CB8AC3E}">
        <p14:creationId xmlns:p14="http://schemas.microsoft.com/office/powerpoint/2010/main" val="45982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 large picture">
    <p:bg>
      <p:bgPr>
        <a:solidFill>
          <a:schemeClr val="tx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3ED38E81-01C8-49EB-A0E7-1E2C8FEE79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a:fillRect/>
          </a:stretch>
        </p:blipFill>
        <p:spPr>
          <a:xfrm>
            <a:off x="0" y="3348444"/>
            <a:ext cx="7286171" cy="6557555"/>
          </a:xfrm>
          <a:custGeom>
            <a:avLst/>
            <a:gdLst>
              <a:gd name="connsiteX0" fmla="*/ 0 w 7286171"/>
              <a:gd name="connsiteY0" fmla="*/ 0 h 6557555"/>
              <a:gd name="connsiteX1" fmla="*/ 6858000 w 7286171"/>
              <a:gd name="connsiteY1" fmla="*/ 0 h 6557555"/>
              <a:gd name="connsiteX2" fmla="*/ 6858000 w 7286171"/>
              <a:gd name="connsiteY2" fmla="*/ 5041766 h 6557555"/>
              <a:gd name="connsiteX3" fmla="*/ 7286171 w 7286171"/>
              <a:gd name="connsiteY3" fmla="*/ 5041766 h 6557555"/>
              <a:gd name="connsiteX4" fmla="*/ 7286171 w 7286171"/>
              <a:gd name="connsiteY4" fmla="*/ 6557555 h 6557555"/>
              <a:gd name="connsiteX5" fmla="*/ 0 w 7286171"/>
              <a:gd name="connsiteY5" fmla="*/ 6557555 h 655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171" h="6557555">
                <a:moveTo>
                  <a:pt x="0" y="0"/>
                </a:moveTo>
                <a:lnTo>
                  <a:pt x="6858000" y="0"/>
                </a:lnTo>
                <a:lnTo>
                  <a:pt x="6858000" y="5041766"/>
                </a:lnTo>
                <a:lnTo>
                  <a:pt x="7286171" y="5041766"/>
                </a:lnTo>
                <a:lnTo>
                  <a:pt x="7286171" y="6557555"/>
                </a:lnTo>
                <a:lnTo>
                  <a:pt x="0" y="6557555"/>
                </a:lnTo>
                <a:close/>
              </a:path>
            </a:pathLst>
          </a:custGeom>
        </p:spPr>
      </p:pic>
      <p:sp>
        <p:nvSpPr>
          <p:cNvPr id="24" name="Title 1">
            <a:extLst>
              <a:ext uri="{FF2B5EF4-FFF2-40B4-BE49-F238E27FC236}">
                <a16:creationId xmlns:a16="http://schemas.microsoft.com/office/drawing/2014/main" id="{B24AE177-3214-4C04-9000-41F4743B1D1B}"/>
              </a:ext>
            </a:extLst>
          </p:cNvPr>
          <p:cNvSpPr>
            <a:spLocks noGrp="1"/>
          </p:cNvSpPr>
          <p:nvPr>
            <p:ph type="ctrTitle" hasCustomPrompt="1"/>
          </p:nvPr>
        </p:nvSpPr>
        <p:spPr>
          <a:xfrm>
            <a:off x="763143" y="1582576"/>
            <a:ext cx="5604320" cy="590931"/>
          </a:xfrm>
        </p:spPr>
        <p:txBody>
          <a:bodyPr anchor="t" anchorCtr="0">
            <a:spAutoFit/>
          </a:bodyPr>
          <a:lstStyle>
            <a:lvl1pPr algn="l">
              <a:defRPr sz="3600">
                <a:solidFill>
                  <a:schemeClr val="bg1"/>
                </a:solidFill>
                <a:latin typeface="+mn-lt"/>
              </a:defRPr>
            </a:lvl1pPr>
          </a:lstStyle>
          <a:p>
            <a:r>
              <a:rPr lang="en-US" dirty="0"/>
              <a:t>Presentation title</a:t>
            </a:r>
          </a:p>
        </p:txBody>
      </p:sp>
      <p:sp>
        <p:nvSpPr>
          <p:cNvPr id="25" name="Subtitle 2">
            <a:extLst>
              <a:ext uri="{FF2B5EF4-FFF2-40B4-BE49-F238E27FC236}">
                <a16:creationId xmlns:a16="http://schemas.microsoft.com/office/drawing/2014/main" id="{A8152299-A87E-4DA4-8920-61B3F8CAC584}"/>
              </a:ext>
            </a:extLst>
          </p:cNvPr>
          <p:cNvSpPr>
            <a:spLocks noGrp="1"/>
          </p:cNvSpPr>
          <p:nvPr>
            <p:ph type="subTitle" idx="1" hasCustomPrompt="1"/>
          </p:nvPr>
        </p:nvSpPr>
        <p:spPr>
          <a:xfrm>
            <a:off x="763143" y="2972858"/>
            <a:ext cx="3740944" cy="294302"/>
          </a:xfrm>
        </p:spPr>
        <p:txBody>
          <a:bodyPr anchor="t" anchorCtr="0">
            <a:spAutoFit/>
          </a:bodyPr>
          <a:lstStyle>
            <a:lvl1pPr marL="0" indent="0" algn="l">
              <a:buNone/>
              <a:defRPr sz="1600" b="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Preparation date:</a:t>
            </a:r>
          </a:p>
        </p:txBody>
      </p:sp>
      <p:sp>
        <p:nvSpPr>
          <p:cNvPr id="27" name="Text Placeholder 2">
            <a:extLst>
              <a:ext uri="{FF2B5EF4-FFF2-40B4-BE49-F238E27FC236}">
                <a16:creationId xmlns:a16="http://schemas.microsoft.com/office/drawing/2014/main" id="{4357B817-CECA-4BC0-B8BE-BC7AE66D3A6C}"/>
              </a:ext>
            </a:extLst>
          </p:cNvPr>
          <p:cNvSpPr>
            <a:spLocks noGrp="1"/>
          </p:cNvSpPr>
          <p:nvPr>
            <p:ph type="body" idx="10" hasCustomPrompt="1"/>
          </p:nvPr>
        </p:nvSpPr>
        <p:spPr>
          <a:xfrm>
            <a:off x="763143" y="2410011"/>
            <a:ext cx="5604320" cy="369332"/>
          </a:xfrm>
        </p:spPr>
        <p:txBody>
          <a:bodyPr anchor="t" anchorCtr="0">
            <a:spAutoFit/>
          </a:bodyPr>
          <a:lstStyle>
            <a:lvl1pPr marL="0" indent="0" algn="l">
              <a:buNone/>
              <a:defRPr sz="20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if needed</a:t>
            </a:r>
          </a:p>
        </p:txBody>
      </p:sp>
      <p:pic>
        <p:nvPicPr>
          <p:cNvPr id="31" name="Graphic 30">
            <a:extLst>
              <a:ext uri="{FF2B5EF4-FFF2-40B4-BE49-F238E27FC236}">
                <a16:creationId xmlns:a16="http://schemas.microsoft.com/office/drawing/2014/main" id="{D3121C9E-CE68-4CEC-9B61-234075D66D4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3615" y="9629774"/>
            <a:ext cx="2108200" cy="184150"/>
          </a:xfrm>
          <a:prstGeom prst="rect">
            <a:avLst/>
          </a:prstGeom>
        </p:spPr>
      </p:pic>
      <p:sp>
        <p:nvSpPr>
          <p:cNvPr id="33" name="Frame 32">
            <a:extLst>
              <a:ext uri="{FF2B5EF4-FFF2-40B4-BE49-F238E27FC236}">
                <a16:creationId xmlns:a16="http://schemas.microsoft.com/office/drawing/2014/main" id="{EB20DC36-6E66-4DD8-BB3E-6C304203A352}"/>
              </a:ext>
            </a:extLst>
          </p:cNvPr>
          <p:cNvSpPr/>
          <p:nvPr userDrawn="1"/>
        </p:nvSpPr>
        <p:spPr>
          <a:xfrm>
            <a:off x="0" y="0"/>
            <a:ext cx="6858000" cy="9906000"/>
          </a:xfrm>
          <a:prstGeom prst="frame">
            <a:avLst>
              <a:gd name="adj1" fmla="val 1495"/>
            </a:avLst>
          </a:prstGeom>
          <a:solidFill>
            <a:schemeClr val="bg2">
              <a:lumMod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12">
            <a:extLst>
              <a:ext uri="{FF2B5EF4-FFF2-40B4-BE49-F238E27FC236}">
                <a16:creationId xmlns:a16="http://schemas.microsoft.com/office/drawing/2014/main" id="{535A6771-1A9F-4BA7-A120-9D9147F8CFBF}"/>
              </a:ext>
            </a:extLst>
          </p:cNvPr>
          <p:cNvPicPr>
            <a:picLocks noChangeAspect="1"/>
          </p:cNvPicPr>
          <p:nvPr userDrawn="1"/>
        </p:nvPicPr>
        <p:blipFill>
          <a:blip r:embed="rId6"/>
          <a:stretch>
            <a:fillRect/>
          </a:stretch>
        </p:blipFill>
        <p:spPr>
          <a:xfrm>
            <a:off x="774182" y="851946"/>
            <a:ext cx="2481227" cy="556137"/>
          </a:xfrm>
          <a:prstGeom prst="rect">
            <a:avLst/>
          </a:prstGeom>
        </p:spPr>
      </p:pic>
    </p:spTree>
    <p:extLst>
      <p:ext uri="{BB962C8B-B14F-4D97-AF65-F5344CB8AC3E}">
        <p14:creationId xmlns:p14="http://schemas.microsoft.com/office/powerpoint/2010/main" val="3330094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 top half bleed pic">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8F895C8-805E-4CAA-8849-90695FBB6662}"/>
              </a:ext>
            </a:extLst>
          </p:cNvPr>
          <p:cNvSpPr>
            <a:spLocks noGrp="1"/>
          </p:cNvSpPr>
          <p:nvPr>
            <p:ph type="pic" sz="quarter" idx="14"/>
          </p:nvPr>
        </p:nvSpPr>
        <p:spPr>
          <a:xfrm>
            <a:off x="0" y="0"/>
            <a:ext cx="6858000" cy="4953000"/>
          </a:xfrm>
          <a:solidFill>
            <a:srgbClr val="ECECEC"/>
          </a:solidFill>
        </p:spPr>
        <p:txBody>
          <a:bodyPr/>
          <a:lstStyle/>
          <a:p>
            <a:endParaRPr lang="en-GB"/>
          </a:p>
        </p:txBody>
      </p:sp>
      <p:sp>
        <p:nvSpPr>
          <p:cNvPr id="5" name="Footer Placeholder 4">
            <a:extLst>
              <a:ext uri="{FF2B5EF4-FFF2-40B4-BE49-F238E27FC236}">
                <a16:creationId xmlns:a16="http://schemas.microsoft.com/office/drawing/2014/main" id="{B30B01A6-89D7-5C4D-AD0B-6FDDA34ABA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BF725F-88EA-D846-9884-171526D4AD86}"/>
              </a:ext>
            </a:extLst>
          </p:cNvPr>
          <p:cNvSpPr>
            <a:spLocks noGrp="1"/>
          </p:cNvSpPr>
          <p:nvPr>
            <p:ph type="sldNum" sz="quarter" idx="12"/>
          </p:nvPr>
        </p:nvSpPr>
        <p:spPr/>
        <p:txBody>
          <a:bodyPr/>
          <a:lstStyle/>
          <a:p>
            <a:fld id="{96CFBBE5-C89E-5443-B1DC-F84CD39D365C}" type="slidenum">
              <a:rPr lang="en-US" smtClean="0"/>
              <a:t>‹#›</a:t>
            </a:fld>
            <a:endParaRPr lang="en-US"/>
          </a:p>
        </p:txBody>
      </p:sp>
      <p:sp>
        <p:nvSpPr>
          <p:cNvPr id="12" name="Frame 11">
            <a:extLst>
              <a:ext uri="{FF2B5EF4-FFF2-40B4-BE49-F238E27FC236}">
                <a16:creationId xmlns:a16="http://schemas.microsoft.com/office/drawing/2014/main" id="{223ECAC0-F24A-41C0-ABBA-97C6DFD81C19}"/>
              </a:ext>
            </a:extLst>
          </p:cNvPr>
          <p:cNvSpPr/>
          <p:nvPr userDrawn="1"/>
        </p:nvSpPr>
        <p:spPr>
          <a:xfrm>
            <a:off x="0" y="0"/>
            <a:ext cx="6858000" cy="9906000"/>
          </a:xfrm>
          <a:prstGeom prst="frame">
            <a:avLst>
              <a:gd name="adj1" fmla="val 1495"/>
            </a:avLst>
          </a:prstGeom>
          <a:solidFill>
            <a:schemeClr val="bg2">
              <a:lumMod val="2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itle 1">
            <a:extLst>
              <a:ext uri="{FF2B5EF4-FFF2-40B4-BE49-F238E27FC236}">
                <a16:creationId xmlns:a16="http://schemas.microsoft.com/office/drawing/2014/main" id="{DB4273B7-942A-427F-9496-158A2690BB83}"/>
              </a:ext>
            </a:extLst>
          </p:cNvPr>
          <p:cNvSpPr>
            <a:spLocks noGrp="1"/>
          </p:cNvSpPr>
          <p:nvPr>
            <p:ph type="title"/>
          </p:nvPr>
        </p:nvSpPr>
        <p:spPr>
          <a:xfrm>
            <a:off x="471488" y="5317120"/>
            <a:ext cx="5915025" cy="349702"/>
          </a:xfrm>
        </p:spPr>
        <p:txBody>
          <a:bodyPr/>
          <a:lstStyle>
            <a:lvl1pPr>
              <a:defRPr sz="2000"/>
            </a:lvl1pPr>
          </a:lstStyle>
          <a:p>
            <a:r>
              <a:rPr lang="en-US" dirty="0"/>
              <a:t>Click to edit Master title style</a:t>
            </a:r>
          </a:p>
        </p:txBody>
      </p:sp>
      <p:sp>
        <p:nvSpPr>
          <p:cNvPr id="15" name="Content Placeholder 2">
            <a:extLst>
              <a:ext uri="{FF2B5EF4-FFF2-40B4-BE49-F238E27FC236}">
                <a16:creationId xmlns:a16="http://schemas.microsoft.com/office/drawing/2014/main" id="{20C4E7DA-F721-4C19-AB32-A27BAEEC3EA6}"/>
              </a:ext>
            </a:extLst>
          </p:cNvPr>
          <p:cNvSpPr>
            <a:spLocks noGrp="1"/>
          </p:cNvSpPr>
          <p:nvPr>
            <p:ph idx="1"/>
          </p:nvPr>
        </p:nvSpPr>
        <p:spPr>
          <a:xfrm>
            <a:off x="471488" y="6416224"/>
            <a:ext cx="5915025" cy="1275084"/>
          </a:xfrm>
        </p:spPr>
        <p:txBody>
          <a:bodyPr/>
          <a:lstStyle>
            <a:lvl1pPr marL="174625" indent="-174625">
              <a:defRPr sz="1400"/>
            </a:lvl1pPr>
            <a:lvl2pPr marL="363538" indent="-174625">
              <a:defRPr sz="1400"/>
            </a:lvl2pPr>
            <a:lvl3pPr marL="363538" indent="-174625">
              <a:defRPr sz="1400"/>
            </a:lvl3pPr>
            <a:lvl4pPr marL="363538" indent="-174625">
              <a:defRPr sz="1400"/>
            </a:lvl4pPr>
            <a:lvl5pPr marL="363538" indent="-174625">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9BE1F9A2-0179-466D-B030-16506455A29A}"/>
              </a:ext>
            </a:extLst>
          </p:cNvPr>
          <p:cNvSpPr>
            <a:spLocks noGrp="1"/>
          </p:cNvSpPr>
          <p:nvPr>
            <p:ph type="body" idx="13" hasCustomPrompt="1"/>
          </p:nvPr>
        </p:nvSpPr>
        <p:spPr>
          <a:xfrm>
            <a:off x="472800" y="5762798"/>
            <a:ext cx="5913713" cy="294302"/>
          </a:xfrm>
        </p:spPr>
        <p:txBody>
          <a:bodyPr wrap="square" anchor="t" anchorCtr="0">
            <a:spAutoFit/>
          </a:bodyPr>
          <a:lstStyle>
            <a:lvl1pPr marL="0" indent="0" algn="l">
              <a:buNone/>
              <a:defRPr sz="1600" b="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9" name="TextBox 8">
            <a:extLst>
              <a:ext uri="{FF2B5EF4-FFF2-40B4-BE49-F238E27FC236}">
                <a16:creationId xmlns:a16="http://schemas.microsoft.com/office/drawing/2014/main" id="{EC610916-5DE0-42AD-8906-EDC252F8BE5B}"/>
              </a:ext>
            </a:extLst>
          </p:cNvPr>
          <p:cNvSpPr txBox="1"/>
          <p:nvPr userDrawn="1"/>
        </p:nvSpPr>
        <p:spPr>
          <a:xfrm>
            <a:off x="6969866" y="0"/>
            <a:ext cx="2304256" cy="3093150"/>
          </a:xfrm>
          <a:prstGeom prst="rect">
            <a:avLst/>
          </a:prstGeom>
          <a:noFill/>
        </p:spPr>
        <p:txBody>
          <a:bodyPr wrap="square" lIns="91412" tIns="45718" rIns="91412" bIns="45718" rtlCol="0">
            <a:spAutoFit/>
          </a:bodyPr>
          <a:lstStyle/>
          <a:p>
            <a:pPr algn="l"/>
            <a:r>
              <a:rPr lang="en-US" sz="1900" b="1" i="0" dirty="0">
                <a:effectLst/>
                <a:latin typeface="+mj-lt"/>
                <a:ea typeface="Samsung Sharp Sans Medium" charset="0"/>
                <a:cs typeface="Samsung Sharp Sans Medium" charset="0"/>
                <a:sym typeface="Helvetica Light"/>
              </a:rPr>
              <a:t>Image page</a:t>
            </a:r>
            <a:endParaRPr lang="en-US" sz="2500" b="0" i="0" dirty="0">
              <a:effectLst/>
              <a:latin typeface="+mj-lt"/>
              <a:ea typeface="Samsung Sharp Sans Medium" charset="0"/>
              <a:cs typeface="Samsung Sharp Sans Medium" charset="0"/>
              <a:sym typeface="Helvetica Light"/>
            </a:endParaRPr>
          </a:p>
          <a:p>
            <a:pPr algn="l"/>
            <a:endParaRPr lang="en-GB" sz="1100" dirty="0">
              <a:latin typeface="+mj-lt"/>
              <a:ea typeface="Samsung Sharp Sans Medium" charset="0"/>
              <a:cs typeface="Samsung Sharp Sans Medium" charset="0"/>
            </a:endParaRPr>
          </a:p>
          <a:p>
            <a:pPr algn="l"/>
            <a:r>
              <a:rPr lang="en-GB" sz="1100" dirty="0">
                <a:latin typeface="+mj-lt"/>
                <a:ea typeface="Samsung Sharp Sans Medium" charset="0"/>
                <a:cs typeface="Samsung Sharp Sans Medium" charset="0"/>
              </a:rPr>
              <a:t>To replace the image in the background, select</a:t>
            </a:r>
            <a:r>
              <a:rPr lang="en-GB" sz="1100" baseline="0" dirty="0">
                <a:latin typeface="+mj-lt"/>
                <a:ea typeface="Samsung Sharp Sans Medium" charset="0"/>
                <a:cs typeface="Samsung Sharp Sans Medium" charset="0"/>
              </a:rPr>
              <a:t> and </a:t>
            </a:r>
            <a:r>
              <a:rPr lang="en-GB" sz="1100" dirty="0">
                <a:latin typeface="+mj-lt"/>
                <a:ea typeface="Samsung Sharp Sans Medium" charset="0"/>
                <a:cs typeface="Samsung Sharp Sans Medium" charset="0"/>
              </a:rPr>
              <a:t>delete the existing image and click on the icon in the centre to browse to the image you want to use. Click on</a:t>
            </a:r>
            <a:r>
              <a:rPr lang="en-GB" sz="1100" b="1" dirty="0">
                <a:latin typeface="+mj-lt"/>
                <a:ea typeface="Samsung Sharp Sans Medium" charset="0"/>
                <a:cs typeface="Samsung Sharp Sans Medium" charset="0"/>
              </a:rPr>
              <a:t> OPEN.</a:t>
            </a:r>
          </a:p>
          <a:p>
            <a:pPr algn="l"/>
            <a:endParaRPr lang="en-GB" sz="1100" b="1" dirty="0">
              <a:latin typeface="+mj-lt"/>
              <a:ea typeface="Samsung Sharp Sans Medium" charset="0"/>
              <a:cs typeface="Samsung Sharp Sans Medium" charset="0"/>
            </a:endParaRPr>
          </a:p>
          <a:p>
            <a:pPr algn="l"/>
            <a:r>
              <a:rPr lang="en-GB" sz="1100" dirty="0">
                <a:latin typeface="+mj-lt"/>
                <a:ea typeface="Samsung Sharp Sans Medium" charset="0"/>
                <a:cs typeface="Samsung Sharp Sans Medium" charset="0"/>
              </a:rPr>
              <a:t>This will automatically be placed in front of any objects.</a:t>
            </a:r>
            <a:r>
              <a:rPr lang="en-GB" sz="1100" baseline="0" dirty="0">
                <a:latin typeface="+mj-lt"/>
                <a:ea typeface="Samsung Sharp Sans Medium" charset="0"/>
                <a:cs typeface="Samsung Sharp Sans Medium" charset="0"/>
              </a:rPr>
              <a:t> </a:t>
            </a:r>
            <a:r>
              <a:rPr lang="en-GB" sz="1100" dirty="0">
                <a:latin typeface="+mj-lt"/>
                <a:ea typeface="Samsung Sharp Sans Medium" charset="0"/>
                <a:cs typeface="Samsung Sharp Sans Medium" charset="0"/>
              </a:rPr>
              <a:t>Crop the picture as necessary, and then </a:t>
            </a:r>
            <a:r>
              <a:rPr lang="en-GB" sz="1100" b="1" dirty="0">
                <a:latin typeface="+mj-lt"/>
                <a:ea typeface="Samsung Sharp Sans Medium" charset="0"/>
                <a:cs typeface="Samsung Sharp Sans Medium" charset="0"/>
              </a:rPr>
              <a:t>right click </a:t>
            </a:r>
            <a:r>
              <a:rPr lang="en-GB" sz="1100" dirty="0">
                <a:latin typeface="+mj-lt"/>
                <a:ea typeface="Samsung Sharp Sans Medium" charset="0"/>
                <a:cs typeface="Samsung Sharp Sans Medium" charset="0"/>
              </a:rPr>
              <a:t>and select </a:t>
            </a:r>
            <a:r>
              <a:rPr lang="en-GB" sz="1100" b="1" dirty="0">
                <a:latin typeface="+mj-lt"/>
                <a:ea typeface="Samsung Sharp Sans Medium" charset="0"/>
                <a:cs typeface="Samsung Sharp Sans Medium" charset="0"/>
              </a:rPr>
              <a:t>send to back </a:t>
            </a:r>
            <a:r>
              <a:rPr lang="en-GB" sz="1100" dirty="0">
                <a:latin typeface="+mj-lt"/>
                <a:ea typeface="Samsung Sharp Sans Medium" charset="0"/>
                <a:cs typeface="Samsung Sharp Sans Medium" charset="0"/>
              </a:rPr>
              <a:t>from the dropdown.</a:t>
            </a:r>
            <a:endParaRPr lang="en-GB" sz="2000" dirty="0">
              <a:latin typeface="+mj-lt"/>
              <a:ea typeface="Samsung Sharp Sans Medium" charset="0"/>
              <a:cs typeface="Samsung Sharp Sans Medium" charset="0"/>
            </a:endParaRPr>
          </a:p>
          <a:p>
            <a:pPr lvl="0" algn="l"/>
            <a:endParaRPr lang="en-GB" sz="1100" dirty="0">
              <a:latin typeface="+mj-lt"/>
              <a:ea typeface="Samsung Sharp Sans Medium" charset="0"/>
              <a:cs typeface="Samsung Sharp Sans Medium" charset="0"/>
            </a:endParaRPr>
          </a:p>
          <a:p>
            <a:pPr lvl="0" algn="l"/>
            <a:r>
              <a:rPr lang="en-GB" sz="1100" dirty="0">
                <a:latin typeface="+mj-lt"/>
                <a:ea typeface="Samsung Sharp Sans Medium" charset="0"/>
                <a:cs typeface="Samsung Sharp Sans Medium" charset="0"/>
              </a:rPr>
              <a:t>The text</a:t>
            </a:r>
            <a:r>
              <a:rPr lang="en-GB" sz="1100" baseline="0" dirty="0">
                <a:latin typeface="+mj-lt"/>
                <a:ea typeface="Samsung Sharp Sans Medium" charset="0"/>
                <a:cs typeface="Samsung Sharp Sans Medium" charset="0"/>
              </a:rPr>
              <a:t> and logo elements are separate items, and will not be visible unless you send to back. </a:t>
            </a:r>
            <a:endParaRPr lang="en-GB" sz="2000" dirty="0">
              <a:latin typeface="+mj-lt"/>
              <a:ea typeface="Samsung Sharp Sans Medium" charset="0"/>
              <a:cs typeface="Samsung Sharp Sans Medium" charset="0"/>
            </a:endParaRPr>
          </a:p>
        </p:txBody>
      </p:sp>
    </p:spTree>
    <p:extLst>
      <p:ext uri="{BB962C8B-B14F-4D97-AF65-F5344CB8AC3E}">
        <p14:creationId xmlns:p14="http://schemas.microsoft.com/office/powerpoint/2010/main" val="4019261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top half bleed purp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390704-E454-471D-BF4B-F52AF1E08398}"/>
              </a:ext>
            </a:extLst>
          </p:cNvPr>
          <p:cNvSpPr/>
          <p:nvPr userDrawn="1"/>
        </p:nvSpPr>
        <p:spPr>
          <a:xfrm>
            <a:off x="0" y="0"/>
            <a:ext cx="6858000" cy="495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9F3F6377-71D3-4F12-AF91-774F697686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54666" y="-10582"/>
            <a:ext cx="5503334" cy="4953001"/>
          </a:xfrm>
          <a:prstGeom prst="rect">
            <a:avLst/>
          </a:prstGeom>
        </p:spPr>
      </p:pic>
      <p:sp>
        <p:nvSpPr>
          <p:cNvPr id="5" name="Footer Placeholder 4">
            <a:extLst>
              <a:ext uri="{FF2B5EF4-FFF2-40B4-BE49-F238E27FC236}">
                <a16:creationId xmlns:a16="http://schemas.microsoft.com/office/drawing/2014/main" id="{B30B01A6-89D7-5C4D-AD0B-6FDDA34ABA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BF725F-88EA-D846-9884-171526D4AD86}"/>
              </a:ext>
            </a:extLst>
          </p:cNvPr>
          <p:cNvSpPr>
            <a:spLocks noGrp="1"/>
          </p:cNvSpPr>
          <p:nvPr>
            <p:ph type="sldNum" sz="quarter" idx="12"/>
          </p:nvPr>
        </p:nvSpPr>
        <p:spPr/>
        <p:txBody>
          <a:bodyPr/>
          <a:lstStyle/>
          <a:p>
            <a:fld id="{96CFBBE5-C89E-5443-B1DC-F84CD39D365C}" type="slidenum">
              <a:rPr lang="en-US" smtClean="0"/>
              <a:t>‹#›</a:t>
            </a:fld>
            <a:endParaRPr lang="en-US"/>
          </a:p>
        </p:txBody>
      </p:sp>
      <p:sp>
        <p:nvSpPr>
          <p:cNvPr id="12" name="Frame 11">
            <a:extLst>
              <a:ext uri="{FF2B5EF4-FFF2-40B4-BE49-F238E27FC236}">
                <a16:creationId xmlns:a16="http://schemas.microsoft.com/office/drawing/2014/main" id="{223ECAC0-F24A-41C0-ABBA-97C6DFD81C19}"/>
              </a:ext>
            </a:extLst>
          </p:cNvPr>
          <p:cNvSpPr/>
          <p:nvPr userDrawn="1"/>
        </p:nvSpPr>
        <p:spPr>
          <a:xfrm>
            <a:off x="0" y="0"/>
            <a:ext cx="6858000" cy="9906000"/>
          </a:xfrm>
          <a:prstGeom prst="frame">
            <a:avLst>
              <a:gd name="adj1" fmla="val 1495"/>
            </a:avLst>
          </a:prstGeom>
          <a:solidFill>
            <a:schemeClr val="bg2">
              <a:lumMod val="2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itle 1">
            <a:extLst>
              <a:ext uri="{FF2B5EF4-FFF2-40B4-BE49-F238E27FC236}">
                <a16:creationId xmlns:a16="http://schemas.microsoft.com/office/drawing/2014/main" id="{DB4273B7-942A-427F-9496-158A2690BB83}"/>
              </a:ext>
            </a:extLst>
          </p:cNvPr>
          <p:cNvSpPr>
            <a:spLocks noGrp="1"/>
          </p:cNvSpPr>
          <p:nvPr>
            <p:ph type="title"/>
          </p:nvPr>
        </p:nvSpPr>
        <p:spPr>
          <a:xfrm>
            <a:off x="471488" y="5317120"/>
            <a:ext cx="5915025" cy="349702"/>
          </a:xfrm>
        </p:spPr>
        <p:txBody>
          <a:bodyPr/>
          <a:lstStyle>
            <a:lvl1pPr>
              <a:defRPr sz="2000"/>
            </a:lvl1pPr>
          </a:lstStyle>
          <a:p>
            <a:r>
              <a:rPr lang="en-US" dirty="0"/>
              <a:t>Click to edit Master title style</a:t>
            </a:r>
          </a:p>
        </p:txBody>
      </p:sp>
      <p:sp>
        <p:nvSpPr>
          <p:cNvPr id="16" name="Text Placeholder 2">
            <a:extLst>
              <a:ext uri="{FF2B5EF4-FFF2-40B4-BE49-F238E27FC236}">
                <a16:creationId xmlns:a16="http://schemas.microsoft.com/office/drawing/2014/main" id="{9BE1F9A2-0179-466D-B030-16506455A29A}"/>
              </a:ext>
            </a:extLst>
          </p:cNvPr>
          <p:cNvSpPr>
            <a:spLocks noGrp="1"/>
          </p:cNvSpPr>
          <p:nvPr>
            <p:ph type="body" idx="13" hasCustomPrompt="1"/>
          </p:nvPr>
        </p:nvSpPr>
        <p:spPr>
          <a:xfrm>
            <a:off x="472800" y="5762798"/>
            <a:ext cx="5913713" cy="294302"/>
          </a:xfrm>
        </p:spPr>
        <p:txBody>
          <a:bodyPr wrap="square" anchor="t" anchorCtr="0">
            <a:spAutoFit/>
          </a:bodyPr>
          <a:lstStyle>
            <a:lvl1pPr marL="0" indent="0" algn="l">
              <a:buNone/>
              <a:defRPr sz="1600" b="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863DB2FA-3E24-4CC4-AE70-8C38E1669D0B}"/>
              </a:ext>
            </a:extLst>
          </p:cNvPr>
          <p:cNvSpPr>
            <a:spLocks noGrp="1"/>
          </p:cNvSpPr>
          <p:nvPr>
            <p:ph idx="1"/>
          </p:nvPr>
        </p:nvSpPr>
        <p:spPr>
          <a:xfrm>
            <a:off x="471488" y="6416224"/>
            <a:ext cx="5915025" cy="1275084"/>
          </a:xfrm>
        </p:spPr>
        <p:txBody>
          <a:bodyPr/>
          <a:lstStyle>
            <a:lvl1pPr marL="174625" indent="-174625">
              <a:defRPr sz="1400"/>
            </a:lvl1pPr>
            <a:lvl2pPr marL="363538" indent="-174625">
              <a:defRPr sz="1400"/>
            </a:lvl2pPr>
            <a:lvl3pPr marL="363538" indent="-174625">
              <a:defRPr sz="1400"/>
            </a:lvl3pPr>
            <a:lvl4pPr marL="363538" indent="-174625">
              <a:defRPr sz="1400"/>
            </a:lvl4pPr>
            <a:lvl5pPr marL="363538" indent="-174625">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7743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 top half bleed purp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390704-E454-471D-BF4B-F52AF1E08398}"/>
              </a:ext>
            </a:extLst>
          </p:cNvPr>
          <p:cNvSpPr/>
          <p:nvPr userDrawn="1"/>
        </p:nvSpPr>
        <p:spPr>
          <a:xfrm>
            <a:off x="0" y="0"/>
            <a:ext cx="6858000" cy="495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7702E966-B9E0-4629-B9D8-EC995837A4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54666" y="-10582"/>
            <a:ext cx="5503334" cy="4953001"/>
          </a:xfrm>
          <a:prstGeom prst="rect">
            <a:avLst/>
          </a:prstGeom>
        </p:spPr>
      </p:pic>
      <p:sp>
        <p:nvSpPr>
          <p:cNvPr id="5" name="Footer Placeholder 4">
            <a:extLst>
              <a:ext uri="{FF2B5EF4-FFF2-40B4-BE49-F238E27FC236}">
                <a16:creationId xmlns:a16="http://schemas.microsoft.com/office/drawing/2014/main" id="{B30B01A6-89D7-5C4D-AD0B-6FDDA34ABA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BF725F-88EA-D846-9884-171526D4AD86}"/>
              </a:ext>
            </a:extLst>
          </p:cNvPr>
          <p:cNvSpPr>
            <a:spLocks noGrp="1"/>
          </p:cNvSpPr>
          <p:nvPr>
            <p:ph type="sldNum" sz="quarter" idx="12"/>
          </p:nvPr>
        </p:nvSpPr>
        <p:spPr/>
        <p:txBody>
          <a:bodyPr/>
          <a:lstStyle/>
          <a:p>
            <a:fld id="{96CFBBE5-C89E-5443-B1DC-F84CD39D365C}" type="slidenum">
              <a:rPr lang="en-US" smtClean="0"/>
              <a:t>‹#›</a:t>
            </a:fld>
            <a:endParaRPr lang="en-US"/>
          </a:p>
        </p:txBody>
      </p:sp>
      <p:sp>
        <p:nvSpPr>
          <p:cNvPr id="12" name="Frame 11">
            <a:extLst>
              <a:ext uri="{FF2B5EF4-FFF2-40B4-BE49-F238E27FC236}">
                <a16:creationId xmlns:a16="http://schemas.microsoft.com/office/drawing/2014/main" id="{223ECAC0-F24A-41C0-ABBA-97C6DFD81C19}"/>
              </a:ext>
            </a:extLst>
          </p:cNvPr>
          <p:cNvSpPr/>
          <p:nvPr userDrawn="1"/>
        </p:nvSpPr>
        <p:spPr>
          <a:xfrm>
            <a:off x="0" y="0"/>
            <a:ext cx="6858000" cy="9906000"/>
          </a:xfrm>
          <a:prstGeom prst="frame">
            <a:avLst>
              <a:gd name="adj1" fmla="val 1495"/>
            </a:avLst>
          </a:prstGeom>
          <a:solidFill>
            <a:schemeClr val="bg2">
              <a:lumMod val="2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itle 1">
            <a:extLst>
              <a:ext uri="{FF2B5EF4-FFF2-40B4-BE49-F238E27FC236}">
                <a16:creationId xmlns:a16="http://schemas.microsoft.com/office/drawing/2014/main" id="{DB4273B7-942A-427F-9496-158A2690BB83}"/>
              </a:ext>
            </a:extLst>
          </p:cNvPr>
          <p:cNvSpPr>
            <a:spLocks noGrp="1"/>
          </p:cNvSpPr>
          <p:nvPr>
            <p:ph type="title"/>
          </p:nvPr>
        </p:nvSpPr>
        <p:spPr>
          <a:xfrm>
            <a:off x="471488" y="5317120"/>
            <a:ext cx="5915025" cy="349702"/>
          </a:xfrm>
        </p:spPr>
        <p:txBody>
          <a:bodyPr/>
          <a:lstStyle>
            <a:lvl1pPr>
              <a:defRPr sz="2000"/>
            </a:lvl1pPr>
          </a:lstStyle>
          <a:p>
            <a:r>
              <a:rPr lang="en-US" dirty="0"/>
              <a:t>Click to edit Master title style</a:t>
            </a:r>
          </a:p>
        </p:txBody>
      </p:sp>
      <p:sp>
        <p:nvSpPr>
          <p:cNvPr id="16" name="Text Placeholder 2">
            <a:extLst>
              <a:ext uri="{FF2B5EF4-FFF2-40B4-BE49-F238E27FC236}">
                <a16:creationId xmlns:a16="http://schemas.microsoft.com/office/drawing/2014/main" id="{9BE1F9A2-0179-466D-B030-16506455A29A}"/>
              </a:ext>
            </a:extLst>
          </p:cNvPr>
          <p:cNvSpPr>
            <a:spLocks noGrp="1"/>
          </p:cNvSpPr>
          <p:nvPr>
            <p:ph type="body" idx="13" hasCustomPrompt="1"/>
          </p:nvPr>
        </p:nvSpPr>
        <p:spPr>
          <a:xfrm>
            <a:off x="472800" y="5762798"/>
            <a:ext cx="5913713" cy="294302"/>
          </a:xfrm>
        </p:spPr>
        <p:txBody>
          <a:bodyPr wrap="square" anchor="t" anchorCtr="0">
            <a:spAutoFit/>
          </a:bodyPr>
          <a:lstStyle>
            <a:lvl1pPr marL="0" indent="0" algn="l">
              <a:buNone/>
              <a:defRPr sz="1600" b="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2">
            <a:extLst>
              <a:ext uri="{FF2B5EF4-FFF2-40B4-BE49-F238E27FC236}">
                <a16:creationId xmlns:a16="http://schemas.microsoft.com/office/drawing/2014/main" id="{1D697E25-5305-4453-803F-F994D94CC79D}"/>
              </a:ext>
            </a:extLst>
          </p:cNvPr>
          <p:cNvSpPr>
            <a:spLocks noGrp="1"/>
          </p:cNvSpPr>
          <p:nvPr>
            <p:ph idx="1"/>
          </p:nvPr>
        </p:nvSpPr>
        <p:spPr>
          <a:xfrm>
            <a:off x="471488" y="6416224"/>
            <a:ext cx="5915025" cy="1275084"/>
          </a:xfrm>
        </p:spPr>
        <p:txBody>
          <a:bodyPr/>
          <a:lstStyle>
            <a:lvl1pPr marL="174625" indent="-174625">
              <a:defRPr sz="1400"/>
            </a:lvl1pPr>
            <a:lvl2pPr marL="363538" indent="-174625">
              <a:defRPr sz="1400"/>
            </a:lvl2pPr>
            <a:lvl3pPr marL="363538" indent="-174625">
              <a:defRPr sz="1400"/>
            </a:lvl3pPr>
            <a:lvl4pPr marL="363538" indent="-174625">
              <a:defRPr sz="1400"/>
            </a:lvl4pPr>
            <a:lvl5pPr marL="363538" indent="-174625">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618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bottom half bleed pic">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8F895C8-805E-4CAA-8849-90695FBB6662}"/>
              </a:ext>
            </a:extLst>
          </p:cNvPr>
          <p:cNvSpPr>
            <a:spLocks noGrp="1"/>
          </p:cNvSpPr>
          <p:nvPr>
            <p:ph type="pic" sz="quarter" idx="14"/>
          </p:nvPr>
        </p:nvSpPr>
        <p:spPr>
          <a:xfrm>
            <a:off x="0" y="4953000"/>
            <a:ext cx="6858000" cy="4953000"/>
          </a:xfrm>
          <a:solidFill>
            <a:srgbClr val="ECECEC"/>
          </a:solidFill>
        </p:spPr>
        <p:txBody>
          <a:bodyPr/>
          <a:lstStyle/>
          <a:p>
            <a:endParaRPr lang="en-GB"/>
          </a:p>
        </p:txBody>
      </p:sp>
      <p:sp>
        <p:nvSpPr>
          <p:cNvPr id="5" name="Footer Placeholder 4">
            <a:extLst>
              <a:ext uri="{FF2B5EF4-FFF2-40B4-BE49-F238E27FC236}">
                <a16:creationId xmlns:a16="http://schemas.microsoft.com/office/drawing/2014/main" id="{B30B01A6-89D7-5C4D-AD0B-6FDDA34ABA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BF725F-88EA-D846-9884-171526D4AD86}"/>
              </a:ext>
            </a:extLst>
          </p:cNvPr>
          <p:cNvSpPr>
            <a:spLocks noGrp="1"/>
          </p:cNvSpPr>
          <p:nvPr>
            <p:ph type="sldNum" sz="quarter" idx="12"/>
          </p:nvPr>
        </p:nvSpPr>
        <p:spPr/>
        <p:txBody>
          <a:bodyPr/>
          <a:lstStyle/>
          <a:p>
            <a:fld id="{96CFBBE5-C89E-5443-B1DC-F84CD39D365C}" type="slidenum">
              <a:rPr lang="en-US" smtClean="0"/>
              <a:t>‹#›</a:t>
            </a:fld>
            <a:endParaRPr lang="en-US"/>
          </a:p>
        </p:txBody>
      </p:sp>
      <p:sp>
        <p:nvSpPr>
          <p:cNvPr id="12" name="Frame 11">
            <a:extLst>
              <a:ext uri="{FF2B5EF4-FFF2-40B4-BE49-F238E27FC236}">
                <a16:creationId xmlns:a16="http://schemas.microsoft.com/office/drawing/2014/main" id="{223ECAC0-F24A-41C0-ABBA-97C6DFD81C19}"/>
              </a:ext>
            </a:extLst>
          </p:cNvPr>
          <p:cNvSpPr/>
          <p:nvPr userDrawn="1"/>
        </p:nvSpPr>
        <p:spPr>
          <a:xfrm>
            <a:off x="0" y="0"/>
            <a:ext cx="6858000" cy="9906000"/>
          </a:xfrm>
          <a:prstGeom prst="frame">
            <a:avLst>
              <a:gd name="adj1" fmla="val 1495"/>
            </a:avLst>
          </a:prstGeom>
          <a:solidFill>
            <a:schemeClr val="bg2">
              <a:lumMod val="2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itle 1">
            <a:extLst>
              <a:ext uri="{FF2B5EF4-FFF2-40B4-BE49-F238E27FC236}">
                <a16:creationId xmlns:a16="http://schemas.microsoft.com/office/drawing/2014/main" id="{DB4273B7-942A-427F-9496-158A2690BB83}"/>
              </a:ext>
            </a:extLst>
          </p:cNvPr>
          <p:cNvSpPr>
            <a:spLocks noGrp="1"/>
          </p:cNvSpPr>
          <p:nvPr>
            <p:ph type="title"/>
          </p:nvPr>
        </p:nvSpPr>
        <p:spPr>
          <a:xfrm>
            <a:off x="471488" y="527405"/>
            <a:ext cx="5915025" cy="349702"/>
          </a:xfrm>
        </p:spPr>
        <p:txBody>
          <a:bodyPr/>
          <a:lstStyle>
            <a:lvl1pPr>
              <a:defRPr sz="2000"/>
            </a:lvl1pPr>
          </a:lstStyle>
          <a:p>
            <a:r>
              <a:rPr lang="en-US" dirty="0"/>
              <a:t>Click to edit Master title style</a:t>
            </a:r>
          </a:p>
        </p:txBody>
      </p:sp>
      <p:sp>
        <p:nvSpPr>
          <p:cNvPr id="15" name="Content Placeholder 2">
            <a:extLst>
              <a:ext uri="{FF2B5EF4-FFF2-40B4-BE49-F238E27FC236}">
                <a16:creationId xmlns:a16="http://schemas.microsoft.com/office/drawing/2014/main" id="{20C4E7DA-F721-4C19-AB32-A27BAEEC3EA6}"/>
              </a:ext>
            </a:extLst>
          </p:cNvPr>
          <p:cNvSpPr>
            <a:spLocks noGrp="1"/>
          </p:cNvSpPr>
          <p:nvPr>
            <p:ph idx="1"/>
          </p:nvPr>
        </p:nvSpPr>
        <p:spPr>
          <a:xfrm>
            <a:off x="471488" y="1626509"/>
            <a:ext cx="5915025" cy="1275084"/>
          </a:xfrm>
        </p:spPr>
        <p:txBody>
          <a:bodyPr/>
          <a:lstStyle>
            <a:lvl1pPr marL="174625" indent="-174625">
              <a:defRPr sz="1400"/>
            </a:lvl1pPr>
            <a:lvl2pPr marL="363538" indent="-174625">
              <a:defRPr sz="1400"/>
            </a:lvl2pPr>
            <a:lvl3pPr marL="363538" indent="-174625">
              <a:defRPr sz="1400"/>
            </a:lvl3pPr>
            <a:lvl4pPr marL="363538" indent="-174625">
              <a:defRPr sz="1400"/>
            </a:lvl4pPr>
            <a:lvl5pPr marL="363538" indent="-174625">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9BE1F9A2-0179-466D-B030-16506455A29A}"/>
              </a:ext>
            </a:extLst>
          </p:cNvPr>
          <p:cNvSpPr>
            <a:spLocks noGrp="1"/>
          </p:cNvSpPr>
          <p:nvPr>
            <p:ph type="body" idx="13" hasCustomPrompt="1"/>
          </p:nvPr>
        </p:nvSpPr>
        <p:spPr>
          <a:xfrm>
            <a:off x="472800" y="973083"/>
            <a:ext cx="5913713" cy="294302"/>
          </a:xfrm>
        </p:spPr>
        <p:txBody>
          <a:bodyPr wrap="square" anchor="t" anchorCtr="0">
            <a:spAutoFit/>
          </a:bodyPr>
          <a:lstStyle>
            <a:lvl1pPr marL="0" indent="0" algn="l">
              <a:buNone/>
              <a:defRPr sz="1600" b="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TextBox 10">
            <a:extLst>
              <a:ext uri="{FF2B5EF4-FFF2-40B4-BE49-F238E27FC236}">
                <a16:creationId xmlns:a16="http://schemas.microsoft.com/office/drawing/2014/main" id="{5D1EA51C-74B6-4F85-81D5-5B4F4FF4F14A}"/>
              </a:ext>
            </a:extLst>
          </p:cNvPr>
          <p:cNvSpPr txBox="1"/>
          <p:nvPr userDrawn="1"/>
        </p:nvSpPr>
        <p:spPr>
          <a:xfrm>
            <a:off x="6969866" y="0"/>
            <a:ext cx="2304256" cy="3093150"/>
          </a:xfrm>
          <a:prstGeom prst="rect">
            <a:avLst/>
          </a:prstGeom>
          <a:noFill/>
        </p:spPr>
        <p:txBody>
          <a:bodyPr wrap="square" lIns="91412" tIns="45718" rIns="91412" bIns="45718" rtlCol="0">
            <a:spAutoFit/>
          </a:bodyPr>
          <a:lstStyle/>
          <a:p>
            <a:pPr algn="l"/>
            <a:r>
              <a:rPr lang="en-US" sz="1900" b="1" i="0" dirty="0">
                <a:effectLst/>
                <a:latin typeface="+mj-lt"/>
                <a:ea typeface="Samsung Sharp Sans Medium" charset="0"/>
                <a:cs typeface="Samsung Sharp Sans Medium" charset="0"/>
                <a:sym typeface="Helvetica Light"/>
              </a:rPr>
              <a:t>Image page</a:t>
            </a:r>
            <a:endParaRPr lang="en-US" sz="2500" b="0" i="0" dirty="0">
              <a:effectLst/>
              <a:latin typeface="+mj-lt"/>
              <a:ea typeface="Samsung Sharp Sans Medium" charset="0"/>
              <a:cs typeface="Samsung Sharp Sans Medium" charset="0"/>
              <a:sym typeface="Helvetica Light"/>
            </a:endParaRPr>
          </a:p>
          <a:p>
            <a:pPr algn="l"/>
            <a:endParaRPr lang="en-GB" sz="1100" dirty="0">
              <a:latin typeface="+mj-lt"/>
              <a:ea typeface="Samsung Sharp Sans Medium" charset="0"/>
              <a:cs typeface="Samsung Sharp Sans Medium" charset="0"/>
            </a:endParaRPr>
          </a:p>
          <a:p>
            <a:pPr algn="l"/>
            <a:r>
              <a:rPr lang="en-GB" sz="1100" dirty="0">
                <a:latin typeface="+mj-lt"/>
                <a:ea typeface="Samsung Sharp Sans Medium" charset="0"/>
                <a:cs typeface="Samsung Sharp Sans Medium" charset="0"/>
              </a:rPr>
              <a:t>To replace the image in the background, select</a:t>
            </a:r>
            <a:r>
              <a:rPr lang="en-GB" sz="1100" baseline="0" dirty="0">
                <a:latin typeface="+mj-lt"/>
                <a:ea typeface="Samsung Sharp Sans Medium" charset="0"/>
                <a:cs typeface="Samsung Sharp Sans Medium" charset="0"/>
              </a:rPr>
              <a:t> and </a:t>
            </a:r>
            <a:r>
              <a:rPr lang="en-GB" sz="1100" dirty="0">
                <a:latin typeface="+mj-lt"/>
                <a:ea typeface="Samsung Sharp Sans Medium" charset="0"/>
                <a:cs typeface="Samsung Sharp Sans Medium" charset="0"/>
              </a:rPr>
              <a:t>delete the existing image and click on the icon in the centre to browse to the image you want to use. Click on</a:t>
            </a:r>
            <a:r>
              <a:rPr lang="en-GB" sz="1100" b="1" dirty="0">
                <a:latin typeface="+mj-lt"/>
                <a:ea typeface="Samsung Sharp Sans Medium" charset="0"/>
                <a:cs typeface="Samsung Sharp Sans Medium" charset="0"/>
              </a:rPr>
              <a:t> OPEN.</a:t>
            </a:r>
          </a:p>
          <a:p>
            <a:pPr algn="l"/>
            <a:endParaRPr lang="en-GB" sz="1100" b="1" dirty="0">
              <a:latin typeface="+mj-lt"/>
              <a:ea typeface="Samsung Sharp Sans Medium" charset="0"/>
              <a:cs typeface="Samsung Sharp Sans Medium" charset="0"/>
            </a:endParaRPr>
          </a:p>
          <a:p>
            <a:pPr algn="l"/>
            <a:r>
              <a:rPr lang="en-GB" sz="1100" dirty="0">
                <a:latin typeface="+mj-lt"/>
                <a:ea typeface="Samsung Sharp Sans Medium" charset="0"/>
                <a:cs typeface="Samsung Sharp Sans Medium" charset="0"/>
              </a:rPr>
              <a:t>This will automatically be placed in front of any objects.</a:t>
            </a:r>
            <a:r>
              <a:rPr lang="en-GB" sz="1100" baseline="0" dirty="0">
                <a:latin typeface="+mj-lt"/>
                <a:ea typeface="Samsung Sharp Sans Medium" charset="0"/>
                <a:cs typeface="Samsung Sharp Sans Medium" charset="0"/>
              </a:rPr>
              <a:t> </a:t>
            </a:r>
            <a:r>
              <a:rPr lang="en-GB" sz="1100" dirty="0">
                <a:latin typeface="+mj-lt"/>
                <a:ea typeface="Samsung Sharp Sans Medium" charset="0"/>
                <a:cs typeface="Samsung Sharp Sans Medium" charset="0"/>
              </a:rPr>
              <a:t>Crop the picture as necessary, and then </a:t>
            </a:r>
            <a:r>
              <a:rPr lang="en-GB" sz="1100" b="1" dirty="0">
                <a:latin typeface="+mj-lt"/>
                <a:ea typeface="Samsung Sharp Sans Medium" charset="0"/>
                <a:cs typeface="Samsung Sharp Sans Medium" charset="0"/>
              </a:rPr>
              <a:t>right click </a:t>
            </a:r>
            <a:r>
              <a:rPr lang="en-GB" sz="1100" dirty="0">
                <a:latin typeface="+mj-lt"/>
                <a:ea typeface="Samsung Sharp Sans Medium" charset="0"/>
                <a:cs typeface="Samsung Sharp Sans Medium" charset="0"/>
              </a:rPr>
              <a:t>and select </a:t>
            </a:r>
            <a:r>
              <a:rPr lang="en-GB" sz="1100" b="1" dirty="0">
                <a:latin typeface="+mj-lt"/>
                <a:ea typeface="Samsung Sharp Sans Medium" charset="0"/>
                <a:cs typeface="Samsung Sharp Sans Medium" charset="0"/>
              </a:rPr>
              <a:t>send to back </a:t>
            </a:r>
            <a:r>
              <a:rPr lang="en-GB" sz="1100" dirty="0">
                <a:latin typeface="+mj-lt"/>
                <a:ea typeface="Samsung Sharp Sans Medium" charset="0"/>
                <a:cs typeface="Samsung Sharp Sans Medium" charset="0"/>
              </a:rPr>
              <a:t>from the dropdown.</a:t>
            </a:r>
            <a:endParaRPr lang="en-GB" sz="2000" dirty="0">
              <a:latin typeface="+mj-lt"/>
              <a:ea typeface="Samsung Sharp Sans Medium" charset="0"/>
              <a:cs typeface="Samsung Sharp Sans Medium" charset="0"/>
            </a:endParaRPr>
          </a:p>
          <a:p>
            <a:pPr lvl="0" algn="l"/>
            <a:endParaRPr lang="en-GB" sz="1100" dirty="0">
              <a:latin typeface="+mj-lt"/>
              <a:ea typeface="Samsung Sharp Sans Medium" charset="0"/>
              <a:cs typeface="Samsung Sharp Sans Medium" charset="0"/>
            </a:endParaRPr>
          </a:p>
          <a:p>
            <a:pPr lvl="0" algn="l"/>
            <a:r>
              <a:rPr lang="en-GB" sz="1100" dirty="0">
                <a:latin typeface="+mj-lt"/>
                <a:ea typeface="Samsung Sharp Sans Medium" charset="0"/>
                <a:cs typeface="Samsung Sharp Sans Medium" charset="0"/>
              </a:rPr>
              <a:t>The text</a:t>
            </a:r>
            <a:r>
              <a:rPr lang="en-GB" sz="1100" baseline="0" dirty="0">
                <a:latin typeface="+mj-lt"/>
                <a:ea typeface="Samsung Sharp Sans Medium" charset="0"/>
                <a:cs typeface="Samsung Sharp Sans Medium" charset="0"/>
              </a:rPr>
              <a:t> and logo elements are separate items, and will not be visible unless you send to back. </a:t>
            </a:r>
            <a:endParaRPr lang="en-GB" sz="2000" dirty="0">
              <a:latin typeface="+mj-lt"/>
              <a:ea typeface="Samsung Sharp Sans Medium" charset="0"/>
              <a:cs typeface="Samsung Sharp Sans Medium" charset="0"/>
            </a:endParaRPr>
          </a:p>
        </p:txBody>
      </p:sp>
    </p:spTree>
    <p:extLst>
      <p:ext uri="{BB962C8B-B14F-4D97-AF65-F5344CB8AC3E}">
        <p14:creationId xmlns:p14="http://schemas.microsoft.com/office/powerpoint/2010/main" val="2811705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bottom half purpl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1A5777-7435-4F94-AA7F-2C754FFF8315}"/>
              </a:ext>
            </a:extLst>
          </p:cNvPr>
          <p:cNvSpPr/>
          <p:nvPr userDrawn="1"/>
        </p:nvSpPr>
        <p:spPr>
          <a:xfrm>
            <a:off x="0" y="4953000"/>
            <a:ext cx="6858000" cy="495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233E8FA8-A9A3-4DFB-854F-844099DC33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54666" y="4952998"/>
            <a:ext cx="5503334" cy="4953001"/>
          </a:xfrm>
          <a:prstGeom prst="rect">
            <a:avLst/>
          </a:prstGeom>
        </p:spPr>
      </p:pic>
      <p:sp>
        <p:nvSpPr>
          <p:cNvPr id="5" name="Footer Placeholder 4">
            <a:extLst>
              <a:ext uri="{FF2B5EF4-FFF2-40B4-BE49-F238E27FC236}">
                <a16:creationId xmlns:a16="http://schemas.microsoft.com/office/drawing/2014/main" id="{B30B01A6-89D7-5C4D-AD0B-6FDDA34ABA06}"/>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4ABF725F-88EA-D846-9884-171526D4AD86}"/>
              </a:ext>
            </a:extLst>
          </p:cNvPr>
          <p:cNvSpPr>
            <a:spLocks noGrp="1"/>
          </p:cNvSpPr>
          <p:nvPr>
            <p:ph type="sldNum" sz="quarter" idx="12"/>
          </p:nvPr>
        </p:nvSpPr>
        <p:spPr/>
        <p:txBody>
          <a:bodyPr/>
          <a:lstStyle>
            <a:lvl1pPr>
              <a:defRPr>
                <a:solidFill>
                  <a:schemeClr val="bg1"/>
                </a:solidFill>
              </a:defRPr>
            </a:lvl1pPr>
          </a:lstStyle>
          <a:p>
            <a:fld id="{96CFBBE5-C89E-5443-B1DC-F84CD39D365C}" type="slidenum">
              <a:rPr lang="en-US" smtClean="0"/>
              <a:pPr/>
              <a:t>‹#›</a:t>
            </a:fld>
            <a:endParaRPr lang="en-US"/>
          </a:p>
        </p:txBody>
      </p:sp>
      <p:sp>
        <p:nvSpPr>
          <p:cNvPr id="12" name="Frame 11">
            <a:extLst>
              <a:ext uri="{FF2B5EF4-FFF2-40B4-BE49-F238E27FC236}">
                <a16:creationId xmlns:a16="http://schemas.microsoft.com/office/drawing/2014/main" id="{223ECAC0-F24A-41C0-ABBA-97C6DFD81C19}"/>
              </a:ext>
            </a:extLst>
          </p:cNvPr>
          <p:cNvSpPr/>
          <p:nvPr userDrawn="1"/>
        </p:nvSpPr>
        <p:spPr>
          <a:xfrm>
            <a:off x="0" y="0"/>
            <a:ext cx="6858000" cy="9906000"/>
          </a:xfrm>
          <a:prstGeom prst="frame">
            <a:avLst>
              <a:gd name="adj1" fmla="val 1495"/>
            </a:avLst>
          </a:prstGeom>
          <a:solidFill>
            <a:schemeClr val="bg2">
              <a:lumMod val="2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itle 1">
            <a:extLst>
              <a:ext uri="{FF2B5EF4-FFF2-40B4-BE49-F238E27FC236}">
                <a16:creationId xmlns:a16="http://schemas.microsoft.com/office/drawing/2014/main" id="{DB4273B7-942A-427F-9496-158A2690BB83}"/>
              </a:ext>
            </a:extLst>
          </p:cNvPr>
          <p:cNvSpPr>
            <a:spLocks noGrp="1"/>
          </p:cNvSpPr>
          <p:nvPr>
            <p:ph type="title"/>
          </p:nvPr>
        </p:nvSpPr>
        <p:spPr>
          <a:xfrm>
            <a:off x="471488" y="527405"/>
            <a:ext cx="5915025" cy="349702"/>
          </a:xfrm>
        </p:spPr>
        <p:txBody>
          <a:bodyPr/>
          <a:lstStyle>
            <a:lvl1pPr>
              <a:defRPr sz="2000"/>
            </a:lvl1pPr>
          </a:lstStyle>
          <a:p>
            <a:r>
              <a:rPr lang="en-US" dirty="0"/>
              <a:t>Click to edit Master title style</a:t>
            </a:r>
          </a:p>
        </p:txBody>
      </p:sp>
      <p:sp>
        <p:nvSpPr>
          <p:cNvPr id="16" name="Text Placeholder 2">
            <a:extLst>
              <a:ext uri="{FF2B5EF4-FFF2-40B4-BE49-F238E27FC236}">
                <a16:creationId xmlns:a16="http://schemas.microsoft.com/office/drawing/2014/main" id="{9BE1F9A2-0179-466D-B030-16506455A29A}"/>
              </a:ext>
            </a:extLst>
          </p:cNvPr>
          <p:cNvSpPr>
            <a:spLocks noGrp="1"/>
          </p:cNvSpPr>
          <p:nvPr>
            <p:ph type="body" idx="13" hasCustomPrompt="1"/>
          </p:nvPr>
        </p:nvSpPr>
        <p:spPr>
          <a:xfrm>
            <a:off x="472800" y="973083"/>
            <a:ext cx="5913713" cy="294302"/>
          </a:xfrm>
        </p:spPr>
        <p:txBody>
          <a:bodyPr wrap="square" anchor="t" anchorCtr="0">
            <a:spAutoFit/>
          </a:bodyPr>
          <a:lstStyle>
            <a:lvl1pPr marL="0" indent="0" algn="l">
              <a:buNone/>
              <a:defRPr sz="1600" b="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9D83578E-9C21-40BC-BDCD-B58E5832776F}"/>
              </a:ext>
            </a:extLst>
          </p:cNvPr>
          <p:cNvSpPr>
            <a:spLocks noGrp="1"/>
          </p:cNvSpPr>
          <p:nvPr>
            <p:ph idx="1"/>
          </p:nvPr>
        </p:nvSpPr>
        <p:spPr>
          <a:xfrm>
            <a:off x="471488" y="1626509"/>
            <a:ext cx="5915025" cy="1275084"/>
          </a:xfrm>
        </p:spPr>
        <p:txBody>
          <a:bodyPr/>
          <a:lstStyle>
            <a:lvl1pPr marL="174625" indent="-174625">
              <a:defRPr sz="1400"/>
            </a:lvl1pPr>
            <a:lvl2pPr marL="363538" indent="-174625">
              <a:defRPr sz="1400"/>
            </a:lvl2pPr>
            <a:lvl3pPr marL="363538" indent="-174625">
              <a:defRPr sz="1400"/>
            </a:lvl3pPr>
            <a:lvl4pPr marL="363538" indent="-174625">
              <a:defRPr sz="1400"/>
            </a:lvl4pPr>
            <a:lvl5pPr marL="363538" indent="-174625">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5917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bottom half gree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1A5777-7435-4F94-AA7F-2C754FFF8315}"/>
              </a:ext>
            </a:extLst>
          </p:cNvPr>
          <p:cNvSpPr/>
          <p:nvPr userDrawn="1"/>
        </p:nvSpPr>
        <p:spPr>
          <a:xfrm>
            <a:off x="0" y="4953000"/>
            <a:ext cx="6858000" cy="495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D49A1B51-EC4B-49C3-8FBE-B1A58124DE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54666" y="4952998"/>
            <a:ext cx="5503334" cy="4953001"/>
          </a:xfrm>
          <a:prstGeom prst="rect">
            <a:avLst/>
          </a:prstGeom>
        </p:spPr>
      </p:pic>
      <p:sp>
        <p:nvSpPr>
          <p:cNvPr id="5" name="Footer Placeholder 4">
            <a:extLst>
              <a:ext uri="{FF2B5EF4-FFF2-40B4-BE49-F238E27FC236}">
                <a16:creationId xmlns:a16="http://schemas.microsoft.com/office/drawing/2014/main" id="{B30B01A6-89D7-5C4D-AD0B-6FDDA34ABA06}"/>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4ABF725F-88EA-D846-9884-171526D4AD86}"/>
              </a:ext>
            </a:extLst>
          </p:cNvPr>
          <p:cNvSpPr>
            <a:spLocks noGrp="1"/>
          </p:cNvSpPr>
          <p:nvPr>
            <p:ph type="sldNum" sz="quarter" idx="12"/>
          </p:nvPr>
        </p:nvSpPr>
        <p:spPr/>
        <p:txBody>
          <a:bodyPr/>
          <a:lstStyle>
            <a:lvl1pPr>
              <a:defRPr>
                <a:solidFill>
                  <a:schemeClr val="bg1"/>
                </a:solidFill>
              </a:defRPr>
            </a:lvl1pPr>
          </a:lstStyle>
          <a:p>
            <a:fld id="{96CFBBE5-C89E-5443-B1DC-F84CD39D365C}" type="slidenum">
              <a:rPr lang="en-US" smtClean="0"/>
              <a:pPr/>
              <a:t>‹#›</a:t>
            </a:fld>
            <a:endParaRPr lang="en-US"/>
          </a:p>
        </p:txBody>
      </p:sp>
      <p:sp>
        <p:nvSpPr>
          <p:cNvPr id="12" name="Frame 11">
            <a:extLst>
              <a:ext uri="{FF2B5EF4-FFF2-40B4-BE49-F238E27FC236}">
                <a16:creationId xmlns:a16="http://schemas.microsoft.com/office/drawing/2014/main" id="{223ECAC0-F24A-41C0-ABBA-97C6DFD81C19}"/>
              </a:ext>
            </a:extLst>
          </p:cNvPr>
          <p:cNvSpPr/>
          <p:nvPr userDrawn="1"/>
        </p:nvSpPr>
        <p:spPr>
          <a:xfrm>
            <a:off x="0" y="0"/>
            <a:ext cx="6858000" cy="9906000"/>
          </a:xfrm>
          <a:prstGeom prst="frame">
            <a:avLst>
              <a:gd name="adj1" fmla="val 1495"/>
            </a:avLst>
          </a:prstGeom>
          <a:solidFill>
            <a:schemeClr val="bg2">
              <a:lumMod val="2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itle 1">
            <a:extLst>
              <a:ext uri="{FF2B5EF4-FFF2-40B4-BE49-F238E27FC236}">
                <a16:creationId xmlns:a16="http://schemas.microsoft.com/office/drawing/2014/main" id="{DB4273B7-942A-427F-9496-158A2690BB83}"/>
              </a:ext>
            </a:extLst>
          </p:cNvPr>
          <p:cNvSpPr>
            <a:spLocks noGrp="1"/>
          </p:cNvSpPr>
          <p:nvPr>
            <p:ph type="title"/>
          </p:nvPr>
        </p:nvSpPr>
        <p:spPr>
          <a:xfrm>
            <a:off x="471488" y="527405"/>
            <a:ext cx="5915025" cy="349702"/>
          </a:xfrm>
        </p:spPr>
        <p:txBody>
          <a:bodyPr/>
          <a:lstStyle>
            <a:lvl1pPr>
              <a:defRPr sz="2000"/>
            </a:lvl1pPr>
          </a:lstStyle>
          <a:p>
            <a:r>
              <a:rPr lang="en-US" dirty="0"/>
              <a:t>Click to edit Master title style</a:t>
            </a:r>
          </a:p>
        </p:txBody>
      </p:sp>
      <p:sp>
        <p:nvSpPr>
          <p:cNvPr id="16" name="Text Placeholder 2">
            <a:extLst>
              <a:ext uri="{FF2B5EF4-FFF2-40B4-BE49-F238E27FC236}">
                <a16:creationId xmlns:a16="http://schemas.microsoft.com/office/drawing/2014/main" id="{9BE1F9A2-0179-466D-B030-16506455A29A}"/>
              </a:ext>
            </a:extLst>
          </p:cNvPr>
          <p:cNvSpPr>
            <a:spLocks noGrp="1"/>
          </p:cNvSpPr>
          <p:nvPr>
            <p:ph type="body" idx="13" hasCustomPrompt="1"/>
          </p:nvPr>
        </p:nvSpPr>
        <p:spPr>
          <a:xfrm>
            <a:off x="472800" y="973083"/>
            <a:ext cx="5913713" cy="294302"/>
          </a:xfrm>
        </p:spPr>
        <p:txBody>
          <a:bodyPr wrap="square" anchor="t" anchorCtr="0">
            <a:spAutoFit/>
          </a:bodyPr>
          <a:lstStyle>
            <a:lvl1pPr marL="0" indent="0" algn="l">
              <a:buNone/>
              <a:defRPr sz="1600" b="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3B9F7221-A18D-4025-9E1D-7232C9EE3513}"/>
              </a:ext>
            </a:extLst>
          </p:cNvPr>
          <p:cNvSpPr>
            <a:spLocks noGrp="1"/>
          </p:cNvSpPr>
          <p:nvPr>
            <p:ph idx="1"/>
          </p:nvPr>
        </p:nvSpPr>
        <p:spPr>
          <a:xfrm>
            <a:off x="471488" y="1626509"/>
            <a:ext cx="5915025" cy="1275084"/>
          </a:xfrm>
        </p:spPr>
        <p:txBody>
          <a:bodyPr/>
          <a:lstStyle>
            <a:lvl1pPr marL="174625" indent="-174625">
              <a:defRPr sz="1400"/>
            </a:lvl1pPr>
            <a:lvl2pPr marL="363538" indent="-174625">
              <a:defRPr sz="1400"/>
            </a:lvl2pPr>
            <a:lvl3pPr marL="363538" indent="-174625">
              <a:defRPr sz="1400"/>
            </a:lvl3pPr>
            <a:lvl4pPr marL="363538" indent="-174625">
              <a:defRPr sz="1400"/>
            </a:lvl4pPr>
            <a:lvl5pPr marL="363538" indent="-174625">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6118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CFBBE5-C89E-5443-B1DC-F84CD39D365C}" type="slidenum">
              <a:rPr lang="en-US" smtClean="0"/>
              <a:pPr/>
              <a:t>‹#›</a:t>
            </a:fld>
            <a:endParaRPr lang="en-US"/>
          </a:p>
        </p:txBody>
      </p:sp>
      <p:sp>
        <p:nvSpPr>
          <p:cNvPr id="63" name="Content Placeholder 28">
            <a:extLst>
              <a:ext uri="{FF2B5EF4-FFF2-40B4-BE49-F238E27FC236}">
                <a16:creationId xmlns:a16="http://schemas.microsoft.com/office/drawing/2014/main" id="{EBBABFA0-3F7C-4605-8606-5166C99D7607}"/>
              </a:ext>
            </a:extLst>
          </p:cNvPr>
          <p:cNvSpPr>
            <a:spLocks noGrp="1"/>
          </p:cNvSpPr>
          <p:nvPr>
            <p:ph sz="quarter" idx="13" hasCustomPrompt="1"/>
          </p:nvPr>
        </p:nvSpPr>
        <p:spPr>
          <a:xfrm>
            <a:off x="315218" y="6112123"/>
            <a:ext cx="809922" cy="1525473"/>
          </a:xfrm>
          <a:prstGeom prst="rect">
            <a:avLst/>
          </a:prstGeom>
        </p:spPr>
        <p:txBody>
          <a:bodyPr/>
          <a:lstStyle>
            <a:lvl1pPr marL="92075" indent="-92075">
              <a:lnSpc>
                <a:spcPct val="100000"/>
              </a:lnSpc>
              <a:spcBef>
                <a:spcPts val="600"/>
              </a:spcBef>
              <a:defRPr sz="700" b="0" i="0" baseline="0">
                <a:solidFill>
                  <a:schemeClr val="tx1"/>
                </a:solidFill>
              </a:defRPr>
            </a:lvl1pPr>
            <a:lvl2pPr>
              <a:defRPr sz="1100"/>
            </a:lvl2pPr>
            <a:lvl3pPr>
              <a:defRPr sz="1100"/>
            </a:lvl3pPr>
            <a:lvl4pPr>
              <a:defRPr sz="1000"/>
            </a:lvl4pPr>
            <a:lvl5pPr>
              <a:defRPr sz="1000"/>
            </a:lvl5pPr>
          </a:lstStyle>
          <a:p>
            <a:pPr>
              <a:lnSpc>
                <a:spcPct val="110000"/>
              </a:lnSpc>
            </a:pPr>
            <a:r>
              <a:rPr lang="en-US" sz="900" b="1" dirty="0">
                <a:latin typeface="+mj-lt"/>
                <a:ea typeface="Samsung Sharp Sans" charset="0"/>
                <a:cs typeface="Samsung Sharp Sans" charset="0"/>
              </a:rPr>
              <a:t>Title</a:t>
            </a:r>
          </a:p>
          <a:p>
            <a:pPr>
              <a:lnSpc>
                <a:spcPct val="110000"/>
              </a:lnSpc>
            </a:pPr>
            <a:endParaRPr lang="en-US" sz="500" dirty="0">
              <a:latin typeface="+mj-lt"/>
              <a:ea typeface="Samsung Sharp Sans Medium" charset="0"/>
              <a:cs typeface="Samsung Sharp Sans Medium" charset="0"/>
            </a:endParaRPr>
          </a:p>
          <a:p>
            <a:pPr>
              <a:lnSpc>
                <a:spcPct val="110000"/>
              </a:lnSpc>
            </a:pPr>
            <a:r>
              <a:rPr lang="en-US" sz="600" dirty="0" err="1">
                <a:latin typeface="+mj-lt"/>
                <a:ea typeface="Samsung Sharp Sans Medium" charset="0"/>
                <a:cs typeface="Samsung Sharp Sans Medium" charset="0"/>
              </a:rPr>
              <a:t>Tiis</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est</a:t>
            </a:r>
            <a:r>
              <a:rPr lang="en-US" sz="600" dirty="0">
                <a:latin typeface="+mj-lt"/>
                <a:ea typeface="Samsung Sharp Sans Medium" charset="0"/>
                <a:cs typeface="Samsung Sharp Sans Medium" charset="0"/>
              </a:rPr>
              <a:t> et </a:t>
            </a:r>
            <a:r>
              <a:rPr lang="en-US" sz="600" dirty="0" err="1">
                <a:latin typeface="+mj-lt"/>
                <a:ea typeface="Samsung Sharp Sans Medium" charset="0"/>
                <a:cs typeface="Samsung Sharp Sans Medium" charset="0"/>
              </a:rPr>
              <a:t>estiis</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ut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moluptat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volorate</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optat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Ossit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untur</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aboribu</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sdanda</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nimosanimini</a:t>
            </a:r>
            <a:r>
              <a:rPr lang="en-US" sz="600" dirty="0">
                <a:latin typeface="+mj-lt"/>
                <a:ea typeface="Samsung Sharp Sans Medium" charset="0"/>
                <a:cs typeface="Samsung Sharp Sans Medium" charset="0"/>
              </a:rPr>
              <a:t> tem </a:t>
            </a:r>
            <a:r>
              <a:rPr lang="en-US" sz="600" dirty="0" err="1">
                <a:latin typeface="+mj-lt"/>
                <a:ea typeface="Samsung Sharp Sans Medium" charset="0"/>
                <a:cs typeface="Samsung Sharp Sans Medium" charset="0"/>
              </a:rPr>
              <a:t>hicillia</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quaescilla</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corio</a:t>
            </a:r>
            <a:r>
              <a:rPr lang="en-US" sz="600" dirty="0">
                <a:latin typeface="+mj-lt"/>
                <a:ea typeface="Samsung Sharp Sans Medium" charset="0"/>
                <a:cs typeface="Samsung Sharp Sans Medium" charset="0"/>
              </a:rPr>
              <a:t> quo. </a:t>
            </a:r>
            <a:r>
              <a:rPr lang="en-US" sz="600" dirty="0" err="1">
                <a:latin typeface="+mj-lt"/>
                <a:ea typeface="Samsung Sharp Sans Medium" charset="0"/>
                <a:cs typeface="Samsung Sharp Sans Medium" charset="0"/>
              </a:rPr>
              <a:t>Quaepudis</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plaut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aut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endemquam</a:t>
            </a:r>
            <a:r>
              <a:rPr lang="en-US" sz="600" dirty="0">
                <a:latin typeface="+mj-lt"/>
                <a:ea typeface="Samsung Sharp Sans Medium" charset="0"/>
                <a:cs typeface="Samsung Sharp Sans Medium" charset="0"/>
              </a:rPr>
              <a:t> as expel </a:t>
            </a:r>
            <a:r>
              <a:rPr lang="en-US" sz="600" dirty="0" err="1">
                <a:latin typeface="+mj-lt"/>
                <a:ea typeface="Samsung Sharp Sans Medium" charset="0"/>
                <a:cs typeface="Samsung Sharp Sans Medium" charset="0"/>
              </a:rPr>
              <a:t>eum</a:t>
            </a:r>
            <a:r>
              <a:rPr lang="en-US" sz="600" dirty="0">
                <a:latin typeface="+mj-lt"/>
                <a:ea typeface="Samsung Sharp Sans Medium" charset="0"/>
                <a:cs typeface="Samsung Sharp Sans Medium" charset="0"/>
              </a:rPr>
              <a:t>.</a:t>
            </a:r>
          </a:p>
        </p:txBody>
      </p:sp>
      <p:sp>
        <p:nvSpPr>
          <p:cNvPr id="64" name="Content Placeholder 28">
            <a:extLst>
              <a:ext uri="{FF2B5EF4-FFF2-40B4-BE49-F238E27FC236}">
                <a16:creationId xmlns:a16="http://schemas.microsoft.com/office/drawing/2014/main" id="{30FD492F-D1E8-4428-9B51-D62BE81C2C5A}"/>
              </a:ext>
            </a:extLst>
          </p:cNvPr>
          <p:cNvSpPr>
            <a:spLocks noGrp="1"/>
          </p:cNvSpPr>
          <p:nvPr>
            <p:ph sz="quarter" idx="14" hasCustomPrompt="1"/>
          </p:nvPr>
        </p:nvSpPr>
        <p:spPr>
          <a:xfrm>
            <a:off x="1413012" y="6112123"/>
            <a:ext cx="809922" cy="1525473"/>
          </a:xfrm>
          <a:prstGeom prst="rect">
            <a:avLst/>
          </a:prstGeom>
        </p:spPr>
        <p:txBody>
          <a:bodyPr/>
          <a:lstStyle>
            <a:lvl1pPr marL="92075" indent="-92075">
              <a:lnSpc>
                <a:spcPct val="100000"/>
              </a:lnSpc>
              <a:spcBef>
                <a:spcPts val="600"/>
              </a:spcBef>
              <a:defRPr sz="700" b="0" i="0" baseline="0">
                <a:solidFill>
                  <a:schemeClr val="tx1"/>
                </a:solidFill>
              </a:defRPr>
            </a:lvl1pPr>
            <a:lvl2pPr>
              <a:defRPr sz="1100"/>
            </a:lvl2pPr>
            <a:lvl3pPr>
              <a:defRPr sz="1100"/>
            </a:lvl3pPr>
            <a:lvl4pPr>
              <a:defRPr sz="1000"/>
            </a:lvl4pPr>
            <a:lvl5pPr>
              <a:defRPr sz="1000"/>
            </a:lvl5pPr>
          </a:lstStyle>
          <a:p>
            <a:pPr>
              <a:lnSpc>
                <a:spcPct val="110000"/>
              </a:lnSpc>
            </a:pPr>
            <a:r>
              <a:rPr lang="en-US" sz="900" b="1" dirty="0">
                <a:latin typeface="+mj-lt"/>
                <a:ea typeface="Samsung Sharp Sans" charset="0"/>
                <a:cs typeface="Samsung Sharp Sans" charset="0"/>
              </a:rPr>
              <a:t>Title</a:t>
            </a:r>
          </a:p>
          <a:p>
            <a:pPr>
              <a:lnSpc>
                <a:spcPct val="110000"/>
              </a:lnSpc>
            </a:pPr>
            <a:endParaRPr lang="en-US" sz="500" dirty="0">
              <a:latin typeface="+mj-lt"/>
              <a:ea typeface="Samsung Sharp Sans Medium" charset="0"/>
              <a:cs typeface="Samsung Sharp Sans Medium" charset="0"/>
            </a:endParaRPr>
          </a:p>
          <a:p>
            <a:pPr>
              <a:lnSpc>
                <a:spcPct val="110000"/>
              </a:lnSpc>
            </a:pPr>
            <a:r>
              <a:rPr lang="en-US" sz="600" dirty="0" err="1">
                <a:latin typeface="+mj-lt"/>
                <a:ea typeface="Samsung Sharp Sans Medium" charset="0"/>
                <a:cs typeface="Samsung Sharp Sans Medium" charset="0"/>
              </a:rPr>
              <a:t>Tiis</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est</a:t>
            </a:r>
            <a:r>
              <a:rPr lang="en-US" sz="600" dirty="0">
                <a:latin typeface="+mj-lt"/>
                <a:ea typeface="Samsung Sharp Sans Medium" charset="0"/>
                <a:cs typeface="Samsung Sharp Sans Medium" charset="0"/>
              </a:rPr>
              <a:t> et </a:t>
            </a:r>
            <a:r>
              <a:rPr lang="en-US" sz="600" dirty="0" err="1">
                <a:latin typeface="+mj-lt"/>
                <a:ea typeface="Samsung Sharp Sans Medium" charset="0"/>
                <a:cs typeface="Samsung Sharp Sans Medium" charset="0"/>
              </a:rPr>
              <a:t>estiis</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ut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moluptat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volorate</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optat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Ossit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untur</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aboribu</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sdanda</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nimosanimini</a:t>
            </a:r>
            <a:r>
              <a:rPr lang="en-US" sz="600" dirty="0">
                <a:latin typeface="+mj-lt"/>
                <a:ea typeface="Samsung Sharp Sans Medium" charset="0"/>
                <a:cs typeface="Samsung Sharp Sans Medium" charset="0"/>
              </a:rPr>
              <a:t> tem </a:t>
            </a:r>
            <a:r>
              <a:rPr lang="en-US" sz="600" dirty="0" err="1">
                <a:latin typeface="+mj-lt"/>
                <a:ea typeface="Samsung Sharp Sans Medium" charset="0"/>
                <a:cs typeface="Samsung Sharp Sans Medium" charset="0"/>
              </a:rPr>
              <a:t>hicillia</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quaescilla</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corio</a:t>
            </a:r>
            <a:r>
              <a:rPr lang="en-US" sz="600" dirty="0">
                <a:latin typeface="+mj-lt"/>
                <a:ea typeface="Samsung Sharp Sans Medium" charset="0"/>
                <a:cs typeface="Samsung Sharp Sans Medium" charset="0"/>
              </a:rPr>
              <a:t> quo. </a:t>
            </a:r>
            <a:r>
              <a:rPr lang="en-US" sz="600" dirty="0" err="1">
                <a:latin typeface="+mj-lt"/>
                <a:ea typeface="Samsung Sharp Sans Medium" charset="0"/>
                <a:cs typeface="Samsung Sharp Sans Medium" charset="0"/>
              </a:rPr>
              <a:t>Quaepudis</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plaut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aut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endemquam</a:t>
            </a:r>
            <a:r>
              <a:rPr lang="en-US" sz="600" dirty="0">
                <a:latin typeface="+mj-lt"/>
                <a:ea typeface="Samsung Sharp Sans Medium" charset="0"/>
                <a:cs typeface="Samsung Sharp Sans Medium" charset="0"/>
              </a:rPr>
              <a:t> as expel </a:t>
            </a:r>
            <a:r>
              <a:rPr lang="en-US" sz="600" dirty="0" err="1">
                <a:latin typeface="+mj-lt"/>
                <a:ea typeface="Samsung Sharp Sans Medium" charset="0"/>
                <a:cs typeface="Samsung Sharp Sans Medium" charset="0"/>
              </a:rPr>
              <a:t>eum</a:t>
            </a:r>
            <a:r>
              <a:rPr lang="en-US" sz="600" dirty="0">
                <a:latin typeface="+mj-lt"/>
                <a:ea typeface="Samsung Sharp Sans Medium" charset="0"/>
                <a:cs typeface="Samsung Sharp Sans Medium" charset="0"/>
              </a:rPr>
              <a:t>.</a:t>
            </a:r>
          </a:p>
        </p:txBody>
      </p:sp>
      <p:sp>
        <p:nvSpPr>
          <p:cNvPr id="65" name="Content Placeholder 28">
            <a:extLst>
              <a:ext uri="{FF2B5EF4-FFF2-40B4-BE49-F238E27FC236}">
                <a16:creationId xmlns:a16="http://schemas.microsoft.com/office/drawing/2014/main" id="{53394E21-E16D-489F-8B18-135FB917B107}"/>
              </a:ext>
            </a:extLst>
          </p:cNvPr>
          <p:cNvSpPr>
            <a:spLocks noGrp="1"/>
          </p:cNvSpPr>
          <p:nvPr>
            <p:ph sz="quarter" idx="15" hasCustomPrompt="1"/>
          </p:nvPr>
        </p:nvSpPr>
        <p:spPr>
          <a:xfrm>
            <a:off x="2511232" y="6112123"/>
            <a:ext cx="809922" cy="1525473"/>
          </a:xfrm>
          <a:prstGeom prst="rect">
            <a:avLst/>
          </a:prstGeom>
        </p:spPr>
        <p:txBody>
          <a:bodyPr/>
          <a:lstStyle>
            <a:lvl1pPr marL="92075" indent="-92075">
              <a:lnSpc>
                <a:spcPct val="100000"/>
              </a:lnSpc>
              <a:spcBef>
                <a:spcPts val="600"/>
              </a:spcBef>
              <a:defRPr sz="700" b="0" i="0" baseline="0">
                <a:solidFill>
                  <a:schemeClr val="tx1"/>
                </a:solidFill>
              </a:defRPr>
            </a:lvl1pPr>
            <a:lvl2pPr>
              <a:defRPr sz="1100"/>
            </a:lvl2pPr>
            <a:lvl3pPr>
              <a:defRPr sz="1100"/>
            </a:lvl3pPr>
            <a:lvl4pPr>
              <a:defRPr sz="1000"/>
            </a:lvl4pPr>
            <a:lvl5pPr>
              <a:defRPr sz="1000"/>
            </a:lvl5pPr>
          </a:lstStyle>
          <a:p>
            <a:pPr>
              <a:lnSpc>
                <a:spcPct val="110000"/>
              </a:lnSpc>
            </a:pPr>
            <a:r>
              <a:rPr lang="en-US" sz="900" b="1" dirty="0">
                <a:latin typeface="+mj-lt"/>
                <a:ea typeface="Samsung Sharp Sans" charset="0"/>
                <a:cs typeface="Samsung Sharp Sans" charset="0"/>
              </a:rPr>
              <a:t>Title</a:t>
            </a:r>
          </a:p>
          <a:p>
            <a:pPr>
              <a:lnSpc>
                <a:spcPct val="110000"/>
              </a:lnSpc>
            </a:pPr>
            <a:endParaRPr lang="en-US" sz="500" dirty="0">
              <a:latin typeface="+mj-lt"/>
              <a:ea typeface="Samsung Sharp Sans Medium" charset="0"/>
              <a:cs typeface="Samsung Sharp Sans Medium" charset="0"/>
            </a:endParaRPr>
          </a:p>
          <a:p>
            <a:pPr>
              <a:lnSpc>
                <a:spcPct val="110000"/>
              </a:lnSpc>
            </a:pPr>
            <a:r>
              <a:rPr lang="en-US" sz="600" dirty="0" err="1">
                <a:latin typeface="+mj-lt"/>
                <a:ea typeface="Samsung Sharp Sans Medium" charset="0"/>
                <a:cs typeface="Samsung Sharp Sans Medium" charset="0"/>
              </a:rPr>
              <a:t>Tiis</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est</a:t>
            </a:r>
            <a:r>
              <a:rPr lang="en-US" sz="600" dirty="0">
                <a:latin typeface="+mj-lt"/>
                <a:ea typeface="Samsung Sharp Sans Medium" charset="0"/>
                <a:cs typeface="Samsung Sharp Sans Medium" charset="0"/>
              </a:rPr>
              <a:t> et </a:t>
            </a:r>
            <a:r>
              <a:rPr lang="en-US" sz="600" dirty="0" err="1">
                <a:latin typeface="+mj-lt"/>
                <a:ea typeface="Samsung Sharp Sans Medium" charset="0"/>
                <a:cs typeface="Samsung Sharp Sans Medium" charset="0"/>
              </a:rPr>
              <a:t>estiis</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ut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moluptat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volorate</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optat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Ossit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untur</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aboribu</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sdanda</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nimosanimini</a:t>
            </a:r>
            <a:r>
              <a:rPr lang="en-US" sz="600" dirty="0">
                <a:latin typeface="+mj-lt"/>
                <a:ea typeface="Samsung Sharp Sans Medium" charset="0"/>
                <a:cs typeface="Samsung Sharp Sans Medium" charset="0"/>
              </a:rPr>
              <a:t> tem </a:t>
            </a:r>
            <a:r>
              <a:rPr lang="en-US" sz="600" dirty="0" err="1">
                <a:latin typeface="+mj-lt"/>
                <a:ea typeface="Samsung Sharp Sans Medium" charset="0"/>
                <a:cs typeface="Samsung Sharp Sans Medium" charset="0"/>
              </a:rPr>
              <a:t>hicillia</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quaescilla</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corio</a:t>
            </a:r>
            <a:r>
              <a:rPr lang="en-US" sz="600" dirty="0">
                <a:latin typeface="+mj-lt"/>
                <a:ea typeface="Samsung Sharp Sans Medium" charset="0"/>
                <a:cs typeface="Samsung Sharp Sans Medium" charset="0"/>
              </a:rPr>
              <a:t> quo. </a:t>
            </a:r>
            <a:r>
              <a:rPr lang="en-US" sz="600" dirty="0" err="1">
                <a:latin typeface="+mj-lt"/>
                <a:ea typeface="Samsung Sharp Sans Medium" charset="0"/>
                <a:cs typeface="Samsung Sharp Sans Medium" charset="0"/>
              </a:rPr>
              <a:t>Quaepudis</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plaut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aut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endemquam</a:t>
            </a:r>
            <a:r>
              <a:rPr lang="en-US" sz="600" dirty="0">
                <a:latin typeface="+mj-lt"/>
                <a:ea typeface="Samsung Sharp Sans Medium" charset="0"/>
                <a:cs typeface="Samsung Sharp Sans Medium" charset="0"/>
              </a:rPr>
              <a:t> as expel </a:t>
            </a:r>
            <a:r>
              <a:rPr lang="en-US" sz="600" dirty="0" err="1">
                <a:latin typeface="+mj-lt"/>
                <a:ea typeface="Samsung Sharp Sans Medium" charset="0"/>
                <a:cs typeface="Samsung Sharp Sans Medium" charset="0"/>
              </a:rPr>
              <a:t>eum</a:t>
            </a:r>
            <a:r>
              <a:rPr lang="en-US" sz="600" dirty="0">
                <a:latin typeface="+mj-lt"/>
                <a:ea typeface="Samsung Sharp Sans Medium" charset="0"/>
                <a:cs typeface="Samsung Sharp Sans Medium" charset="0"/>
              </a:rPr>
              <a:t>.</a:t>
            </a:r>
          </a:p>
        </p:txBody>
      </p:sp>
      <p:sp>
        <p:nvSpPr>
          <p:cNvPr id="66" name="Content Placeholder 28">
            <a:extLst>
              <a:ext uri="{FF2B5EF4-FFF2-40B4-BE49-F238E27FC236}">
                <a16:creationId xmlns:a16="http://schemas.microsoft.com/office/drawing/2014/main" id="{ACD252F0-EEDC-4B28-9F20-24CE331AE9DB}"/>
              </a:ext>
            </a:extLst>
          </p:cNvPr>
          <p:cNvSpPr>
            <a:spLocks noGrp="1"/>
          </p:cNvSpPr>
          <p:nvPr>
            <p:ph sz="quarter" idx="16" hasCustomPrompt="1"/>
          </p:nvPr>
        </p:nvSpPr>
        <p:spPr>
          <a:xfrm>
            <a:off x="3609453" y="6112123"/>
            <a:ext cx="809922" cy="1525473"/>
          </a:xfrm>
          <a:prstGeom prst="rect">
            <a:avLst/>
          </a:prstGeom>
        </p:spPr>
        <p:txBody>
          <a:bodyPr/>
          <a:lstStyle>
            <a:lvl1pPr marL="92075" indent="-92075">
              <a:lnSpc>
                <a:spcPct val="100000"/>
              </a:lnSpc>
              <a:spcBef>
                <a:spcPts val="600"/>
              </a:spcBef>
              <a:defRPr sz="700" b="0" i="0" baseline="0">
                <a:solidFill>
                  <a:schemeClr val="tx1"/>
                </a:solidFill>
              </a:defRPr>
            </a:lvl1pPr>
            <a:lvl2pPr>
              <a:defRPr sz="1100"/>
            </a:lvl2pPr>
            <a:lvl3pPr>
              <a:defRPr sz="1100"/>
            </a:lvl3pPr>
            <a:lvl4pPr>
              <a:defRPr sz="1000"/>
            </a:lvl4pPr>
            <a:lvl5pPr>
              <a:defRPr sz="1000"/>
            </a:lvl5pPr>
          </a:lstStyle>
          <a:p>
            <a:pPr>
              <a:lnSpc>
                <a:spcPct val="110000"/>
              </a:lnSpc>
            </a:pPr>
            <a:r>
              <a:rPr lang="en-US" sz="900" b="1" dirty="0">
                <a:latin typeface="+mj-lt"/>
                <a:ea typeface="Samsung Sharp Sans" charset="0"/>
                <a:cs typeface="Samsung Sharp Sans" charset="0"/>
              </a:rPr>
              <a:t>Title</a:t>
            </a:r>
          </a:p>
          <a:p>
            <a:pPr>
              <a:lnSpc>
                <a:spcPct val="110000"/>
              </a:lnSpc>
            </a:pPr>
            <a:endParaRPr lang="en-US" sz="500" dirty="0">
              <a:latin typeface="+mj-lt"/>
              <a:ea typeface="Samsung Sharp Sans Medium" charset="0"/>
              <a:cs typeface="Samsung Sharp Sans Medium" charset="0"/>
            </a:endParaRPr>
          </a:p>
          <a:p>
            <a:pPr>
              <a:lnSpc>
                <a:spcPct val="110000"/>
              </a:lnSpc>
            </a:pPr>
            <a:r>
              <a:rPr lang="en-US" sz="600" dirty="0" err="1">
                <a:latin typeface="+mj-lt"/>
                <a:ea typeface="Samsung Sharp Sans Medium" charset="0"/>
                <a:cs typeface="Samsung Sharp Sans Medium" charset="0"/>
              </a:rPr>
              <a:t>Tiis</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est</a:t>
            </a:r>
            <a:r>
              <a:rPr lang="en-US" sz="600" dirty="0">
                <a:latin typeface="+mj-lt"/>
                <a:ea typeface="Samsung Sharp Sans Medium" charset="0"/>
                <a:cs typeface="Samsung Sharp Sans Medium" charset="0"/>
              </a:rPr>
              <a:t> et </a:t>
            </a:r>
            <a:r>
              <a:rPr lang="en-US" sz="600" dirty="0" err="1">
                <a:latin typeface="+mj-lt"/>
                <a:ea typeface="Samsung Sharp Sans Medium" charset="0"/>
                <a:cs typeface="Samsung Sharp Sans Medium" charset="0"/>
              </a:rPr>
              <a:t>estiis</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ut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moluptat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volorate</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optat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Ossit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untur</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aboribu</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sdanda</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nimosanimini</a:t>
            </a:r>
            <a:r>
              <a:rPr lang="en-US" sz="600" dirty="0">
                <a:latin typeface="+mj-lt"/>
                <a:ea typeface="Samsung Sharp Sans Medium" charset="0"/>
                <a:cs typeface="Samsung Sharp Sans Medium" charset="0"/>
              </a:rPr>
              <a:t> tem </a:t>
            </a:r>
            <a:r>
              <a:rPr lang="en-US" sz="600" dirty="0" err="1">
                <a:latin typeface="+mj-lt"/>
                <a:ea typeface="Samsung Sharp Sans Medium" charset="0"/>
                <a:cs typeface="Samsung Sharp Sans Medium" charset="0"/>
              </a:rPr>
              <a:t>hicillia</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quaescilla</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corio</a:t>
            </a:r>
            <a:r>
              <a:rPr lang="en-US" sz="600" dirty="0">
                <a:latin typeface="+mj-lt"/>
                <a:ea typeface="Samsung Sharp Sans Medium" charset="0"/>
                <a:cs typeface="Samsung Sharp Sans Medium" charset="0"/>
              </a:rPr>
              <a:t> quo. </a:t>
            </a:r>
            <a:r>
              <a:rPr lang="en-US" sz="600" dirty="0" err="1">
                <a:latin typeface="+mj-lt"/>
                <a:ea typeface="Samsung Sharp Sans Medium" charset="0"/>
                <a:cs typeface="Samsung Sharp Sans Medium" charset="0"/>
              </a:rPr>
              <a:t>Quaepudis</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plaut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aut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endemquam</a:t>
            </a:r>
            <a:r>
              <a:rPr lang="en-US" sz="600" dirty="0">
                <a:latin typeface="+mj-lt"/>
                <a:ea typeface="Samsung Sharp Sans Medium" charset="0"/>
                <a:cs typeface="Samsung Sharp Sans Medium" charset="0"/>
              </a:rPr>
              <a:t> as expel </a:t>
            </a:r>
            <a:r>
              <a:rPr lang="en-US" sz="600" dirty="0" err="1">
                <a:latin typeface="+mj-lt"/>
                <a:ea typeface="Samsung Sharp Sans Medium" charset="0"/>
                <a:cs typeface="Samsung Sharp Sans Medium" charset="0"/>
              </a:rPr>
              <a:t>eum</a:t>
            </a:r>
            <a:r>
              <a:rPr lang="en-US" sz="600" dirty="0">
                <a:latin typeface="+mj-lt"/>
                <a:ea typeface="Samsung Sharp Sans Medium" charset="0"/>
                <a:cs typeface="Samsung Sharp Sans Medium" charset="0"/>
              </a:rPr>
              <a:t>.</a:t>
            </a:r>
          </a:p>
        </p:txBody>
      </p:sp>
      <p:sp>
        <p:nvSpPr>
          <p:cNvPr id="67" name="Content Placeholder 28">
            <a:extLst>
              <a:ext uri="{FF2B5EF4-FFF2-40B4-BE49-F238E27FC236}">
                <a16:creationId xmlns:a16="http://schemas.microsoft.com/office/drawing/2014/main" id="{16DD928E-4897-4CFE-B4A5-99FE232722D0}"/>
              </a:ext>
            </a:extLst>
          </p:cNvPr>
          <p:cNvSpPr>
            <a:spLocks noGrp="1"/>
          </p:cNvSpPr>
          <p:nvPr>
            <p:ph sz="quarter" idx="17" hasCustomPrompt="1"/>
          </p:nvPr>
        </p:nvSpPr>
        <p:spPr>
          <a:xfrm>
            <a:off x="4706937" y="6112123"/>
            <a:ext cx="809922" cy="1525473"/>
          </a:xfrm>
          <a:prstGeom prst="rect">
            <a:avLst/>
          </a:prstGeom>
        </p:spPr>
        <p:txBody>
          <a:bodyPr/>
          <a:lstStyle>
            <a:lvl1pPr marL="92075" indent="-92075">
              <a:lnSpc>
                <a:spcPct val="100000"/>
              </a:lnSpc>
              <a:spcBef>
                <a:spcPts val="600"/>
              </a:spcBef>
              <a:defRPr sz="700" b="0" i="0" baseline="0">
                <a:solidFill>
                  <a:schemeClr val="tx1"/>
                </a:solidFill>
              </a:defRPr>
            </a:lvl1pPr>
            <a:lvl2pPr>
              <a:defRPr sz="1100"/>
            </a:lvl2pPr>
            <a:lvl3pPr>
              <a:defRPr sz="1100"/>
            </a:lvl3pPr>
            <a:lvl4pPr>
              <a:defRPr sz="1000"/>
            </a:lvl4pPr>
            <a:lvl5pPr>
              <a:defRPr sz="1000"/>
            </a:lvl5pPr>
          </a:lstStyle>
          <a:p>
            <a:pPr>
              <a:lnSpc>
                <a:spcPct val="110000"/>
              </a:lnSpc>
            </a:pPr>
            <a:r>
              <a:rPr lang="en-US" sz="900" b="1" dirty="0">
                <a:latin typeface="+mj-lt"/>
                <a:ea typeface="Samsung Sharp Sans" charset="0"/>
                <a:cs typeface="Samsung Sharp Sans" charset="0"/>
              </a:rPr>
              <a:t>Title</a:t>
            </a:r>
          </a:p>
          <a:p>
            <a:pPr>
              <a:lnSpc>
                <a:spcPct val="110000"/>
              </a:lnSpc>
            </a:pPr>
            <a:endParaRPr lang="en-US" sz="500" dirty="0">
              <a:latin typeface="+mj-lt"/>
              <a:ea typeface="Samsung Sharp Sans Medium" charset="0"/>
              <a:cs typeface="Samsung Sharp Sans Medium" charset="0"/>
            </a:endParaRPr>
          </a:p>
          <a:p>
            <a:pPr>
              <a:lnSpc>
                <a:spcPct val="110000"/>
              </a:lnSpc>
            </a:pPr>
            <a:r>
              <a:rPr lang="en-US" sz="600" dirty="0" err="1">
                <a:latin typeface="+mj-lt"/>
                <a:ea typeface="Samsung Sharp Sans Medium" charset="0"/>
                <a:cs typeface="Samsung Sharp Sans Medium" charset="0"/>
              </a:rPr>
              <a:t>Tiis</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est</a:t>
            </a:r>
            <a:r>
              <a:rPr lang="en-US" sz="600" dirty="0">
                <a:latin typeface="+mj-lt"/>
                <a:ea typeface="Samsung Sharp Sans Medium" charset="0"/>
                <a:cs typeface="Samsung Sharp Sans Medium" charset="0"/>
              </a:rPr>
              <a:t> et </a:t>
            </a:r>
            <a:r>
              <a:rPr lang="en-US" sz="600" dirty="0" err="1">
                <a:latin typeface="+mj-lt"/>
                <a:ea typeface="Samsung Sharp Sans Medium" charset="0"/>
                <a:cs typeface="Samsung Sharp Sans Medium" charset="0"/>
              </a:rPr>
              <a:t>estiis</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ut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moluptat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volorate</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optat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Ossit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untur</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aboribu</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sdanda</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nimosanimini</a:t>
            </a:r>
            <a:r>
              <a:rPr lang="en-US" sz="600" dirty="0">
                <a:latin typeface="+mj-lt"/>
                <a:ea typeface="Samsung Sharp Sans Medium" charset="0"/>
                <a:cs typeface="Samsung Sharp Sans Medium" charset="0"/>
              </a:rPr>
              <a:t> tem </a:t>
            </a:r>
            <a:r>
              <a:rPr lang="en-US" sz="600" dirty="0" err="1">
                <a:latin typeface="+mj-lt"/>
                <a:ea typeface="Samsung Sharp Sans Medium" charset="0"/>
                <a:cs typeface="Samsung Sharp Sans Medium" charset="0"/>
              </a:rPr>
              <a:t>hicillia</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quaescilla</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corio</a:t>
            </a:r>
            <a:r>
              <a:rPr lang="en-US" sz="600" dirty="0">
                <a:latin typeface="+mj-lt"/>
                <a:ea typeface="Samsung Sharp Sans Medium" charset="0"/>
                <a:cs typeface="Samsung Sharp Sans Medium" charset="0"/>
              </a:rPr>
              <a:t> quo. </a:t>
            </a:r>
            <a:r>
              <a:rPr lang="en-US" sz="600" dirty="0" err="1">
                <a:latin typeface="+mj-lt"/>
                <a:ea typeface="Samsung Sharp Sans Medium" charset="0"/>
                <a:cs typeface="Samsung Sharp Sans Medium" charset="0"/>
              </a:rPr>
              <a:t>Quaepudis</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plaut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aut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endemquam</a:t>
            </a:r>
            <a:r>
              <a:rPr lang="en-US" sz="600" dirty="0">
                <a:latin typeface="+mj-lt"/>
                <a:ea typeface="Samsung Sharp Sans Medium" charset="0"/>
                <a:cs typeface="Samsung Sharp Sans Medium" charset="0"/>
              </a:rPr>
              <a:t> as expel </a:t>
            </a:r>
            <a:r>
              <a:rPr lang="en-US" sz="600" dirty="0" err="1">
                <a:latin typeface="+mj-lt"/>
                <a:ea typeface="Samsung Sharp Sans Medium" charset="0"/>
                <a:cs typeface="Samsung Sharp Sans Medium" charset="0"/>
              </a:rPr>
              <a:t>eum</a:t>
            </a:r>
            <a:r>
              <a:rPr lang="en-US" sz="600" dirty="0">
                <a:latin typeface="+mj-lt"/>
                <a:ea typeface="Samsung Sharp Sans Medium" charset="0"/>
                <a:cs typeface="Samsung Sharp Sans Medium" charset="0"/>
              </a:rPr>
              <a:t>.</a:t>
            </a:r>
          </a:p>
        </p:txBody>
      </p:sp>
      <p:sp>
        <p:nvSpPr>
          <p:cNvPr id="68" name="Content Placeholder 28">
            <a:extLst>
              <a:ext uri="{FF2B5EF4-FFF2-40B4-BE49-F238E27FC236}">
                <a16:creationId xmlns:a16="http://schemas.microsoft.com/office/drawing/2014/main" id="{45247EF6-CDC6-4408-8F1A-E33E4C6621E6}"/>
              </a:ext>
            </a:extLst>
          </p:cNvPr>
          <p:cNvSpPr>
            <a:spLocks noGrp="1"/>
          </p:cNvSpPr>
          <p:nvPr>
            <p:ph sz="quarter" idx="18" hasCustomPrompt="1"/>
          </p:nvPr>
        </p:nvSpPr>
        <p:spPr>
          <a:xfrm>
            <a:off x="5803685" y="6112123"/>
            <a:ext cx="809922" cy="1525473"/>
          </a:xfrm>
          <a:prstGeom prst="rect">
            <a:avLst/>
          </a:prstGeom>
        </p:spPr>
        <p:txBody>
          <a:bodyPr/>
          <a:lstStyle>
            <a:lvl1pPr marL="92075" indent="-92075">
              <a:lnSpc>
                <a:spcPct val="100000"/>
              </a:lnSpc>
              <a:spcBef>
                <a:spcPts val="600"/>
              </a:spcBef>
              <a:defRPr sz="700" b="0" i="0" baseline="0">
                <a:solidFill>
                  <a:schemeClr val="tx1"/>
                </a:solidFill>
              </a:defRPr>
            </a:lvl1pPr>
            <a:lvl2pPr>
              <a:defRPr sz="1100"/>
            </a:lvl2pPr>
            <a:lvl3pPr>
              <a:defRPr sz="1100"/>
            </a:lvl3pPr>
            <a:lvl4pPr>
              <a:defRPr sz="1000"/>
            </a:lvl4pPr>
            <a:lvl5pPr>
              <a:defRPr sz="1000"/>
            </a:lvl5pPr>
          </a:lstStyle>
          <a:p>
            <a:pPr>
              <a:lnSpc>
                <a:spcPct val="110000"/>
              </a:lnSpc>
            </a:pPr>
            <a:r>
              <a:rPr lang="en-US" sz="900" b="1" dirty="0">
                <a:latin typeface="+mj-lt"/>
                <a:ea typeface="Samsung Sharp Sans" charset="0"/>
                <a:cs typeface="Samsung Sharp Sans" charset="0"/>
              </a:rPr>
              <a:t>Title</a:t>
            </a:r>
          </a:p>
          <a:p>
            <a:pPr>
              <a:lnSpc>
                <a:spcPct val="110000"/>
              </a:lnSpc>
            </a:pPr>
            <a:endParaRPr lang="en-US" sz="500" dirty="0">
              <a:latin typeface="+mj-lt"/>
              <a:ea typeface="Samsung Sharp Sans Medium" charset="0"/>
              <a:cs typeface="Samsung Sharp Sans Medium" charset="0"/>
            </a:endParaRPr>
          </a:p>
          <a:p>
            <a:pPr>
              <a:lnSpc>
                <a:spcPct val="110000"/>
              </a:lnSpc>
            </a:pPr>
            <a:r>
              <a:rPr lang="en-US" sz="600" dirty="0" err="1">
                <a:latin typeface="+mj-lt"/>
                <a:ea typeface="Samsung Sharp Sans Medium" charset="0"/>
                <a:cs typeface="Samsung Sharp Sans Medium" charset="0"/>
              </a:rPr>
              <a:t>Tiis</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est</a:t>
            </a:r>
            <a:r>
              <a:rPr lang="en-US" sz="600" dirty="0">
                <a:latin typeface="+mj-lt"/>
                <a:ea typeface="Samsung Sharp Sans Medium" charset="0"/>
                <a:cs typeface="Samsung Sharp Sans Medium" charset="0"/>
              </a:rPr>
              <a:t> et </a:t>
            </a:r>
            <a:r>
              <a:rPr lang="en-US" sz="600" dirty="0" err="1">
                <a:latin typeface="+mj-lt"/>
                <a:ea typeface="Samsung Sharp Sans Medium" charset="0"/>
                <a:cs typeface="Samsung Sharp Sans Medium" charset="0"/>
              </a:rPr>
              <a:t>estiis</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ut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moluptat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volorate</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optat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Ossit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untur</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aboribu</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sdanda</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nimosanimini</a:t>
            </a:r>
            <a:r>
              <a:rPr lang="en-US" sz="600" dirty="0">
                <a:latin typeface="+mj-lt"/>
                <a:ea typeface="Samsung Sharp Sans Medium" charset="0"/>
                <a:cs typeface="Samsung Sharp Sans Medium" charset="0"/>
              </a:rPr>
              <a:t> tem </a:t>
            </a:r>
            <a:r>
              <a:rPr lang="en-US" sz="600" dirty="0" err="1">
                <a:latin typeface="+mj-lt"/>
                <a:ea typeface="Samsung Sharp Sans Medium" charset="0"/>
                <a:cs typeface="Samsung Sharp Sans Medium" charset="0"/>
              </a:rPr>
              <a:t>hicillia</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quaescilla</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corio</a:t>
            </a:r>
            <a:r>
              <a:rPr lang="en-US" sz="600" dirty="0">
                <a:latin typeface="+mj-lt"/>
                <a:ea typeface="Samsung Sharp Sans Medium" charset="0"/>
                <a:cs typeface="Samsung Sharp Sans Medium" charset="0"/>
              </a:rPr>
              <a:t> quo. </a:t>
            </a:r>
            <a:r>
              <a:rPr lang="en-US" sz="600" dirty="0" err="1">
                <a:latin typeface="+mj-lt"/>
                <a:ea typeface="Samsung Sharp Sans Medium" charset="0"/>
                <a:cs typeface="Samsung Sharp Sans Medium" charset="0"/>
              </a:rPr>
              <a:t>Quaepudis</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plaut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aut</a:t>
            </a:r>
            <a:r>
              <a:rPr lang="en-US" sz="600" dirty="0">
                <a:latin typeface="+mj-lt"/>
                <a:ea typeface="Samsung Sharp Sans Medium" charset="0"/>
                <a:cs typeface="Samsung Sharp Sans Medium" charset="0"/>
              </a:rPr>
              <a:t> </a:t>
            </a:r>
            <a:r>
              <a:rPr lang="en-US" sz="600" dirty="0" err="1">
                <a:latin typeface="+mj-lt"/>
                <a:ea typeface="Samsung Sharp Sans Medium" charset="0"/>
                <a:cs typeface="Samsung Sharp Sans Medium" charset="0"/>
              </a:rPr>
              <a:t>endemquam</a:t>
            </a:r>
            <a:r>
              <a:rPr lang="en-US" sz="600" dirty="0">
                <a:latin typeface="+mj-lt"/>
                <a:ea typeface="Samsung Sharp Sans Medium" charset="0"/>
                <a:cs typeface="Samsung Sharp Sans Medium" charset="0"/>
              </a:rPr>
              <a:t> as expel </a:t>
            </a:r>
            <a:r>
              <a:rPr lang="en-US" sz="600" dirty="0" err="1">
                <a:latin typeface="+mj-lt"/>
                <a:ea typeface="Samsung Sharp Sans Medium" charset="0"/>
                <a:cs typeface="Samsung Sharp Sans Medium" charset="0"/>
              </a:rPr>
              <a:t>eum</a:t>
            </a:r>
            <a:r>
              <a:rPr lang="en-US" sz="600" dirty="0">
                <a:latin typeface="+mj-lt"/>
                <a:ea typeface="Samsung Sharp Sans Medium" charset="0"/>
                <a:cs typeface="Samsung Sharp Sans Medium" charset="0"/>
              </a:rPr>
              <a:t>.</a:t>
            </a:r>
          </a:p>
        </p:txBody>
      </p:sp>
      <p:cxnSp>
        <p:nvCxnSpPr>
          <p:cNvPr id="107" name="Straight Arrow Connector 106">
            <a:extLst>
              <a:ext uri="{FF2B5EF4-FFF2-40B4-BE49-F238E27FC236}">
                <a16:creationId xmlns:a16="http://schemas.microsoft.com/office/drawing/2014/main" id="{E71F6351-CABC-45B6-B983-EAE9B2C6F2D8}"/>
              </a:ext>
            </a:extLst>
          </p:cNvPr>
          <p:cNvCxnSpPr>
            <a:cxnSpLocks/>
          </p:cNvCxnSpPr>
          <p:nvPr userDrawn="1"/>
        </p:nvCxnSpPr>
        <p:spPr>
          <a:xfrm flipV="1">
            <a:off x="326434" y="5011776"/>
            <a:ext cx="6327863" cy="4196"/>
          </a:xfrm>
          <a:prstGeom prst="straightConnector1">
            <a:avLst/>
          </a:prstGeom>
          <a:noFill/>
          <a:ln w="12700" cap="flat" cmpd="sng" algn="ctr">
            <a:solidFill>
              <a:schemeClr val="tx1"/>
            </a:solidFill>
            <a:prstDash val="solid"/>
            <a:miter lim="800000"/>
            <a:tailEnd type="arrow" w="sm" len="sm"/>
          </a:ln>
          <a:effectLst/>
        </p:spPr>
      </p:cxnSp>
      <p:sp>
        <p:nvSpPr>
          <p:cNvPr id="109" name="Oval 108">
            <a:extLst>
              <a:ext uri="{FF2B5EF4-FFF2-40B4-BE49-F238E27FC236}">
                <a16:creationId xmlns:a16="http://schemas.microsoft.com/office/drawing/2014/main" id="{A275D551-1418-4376-A4E1-15F7AFDC6AD3}"/>
              </a:ext>
            </a:extLst>
          </p:cNvPr>
          <p:cNvSpPr>
            <a:spLocks/>
          </p:cNvSpPr>
          <p:nvPr userDrawn="1"/>
        </p:nvSpPr>
        <p:spPr>
          <a:xfrm>
            <a:off x="267355" y="4973829"/>
            <a:ext cx="108000" cy="108000"/>
          </a:xfrm>
          <a:prstGeom prst="ellipse">
            <a:avLst/>
          </a:prstGeom>
          <a:solidFill>
            <a:srgbClr val="FFFFFF"/>
          </a:solidFill>
          <a:ln w="12700" cap="flat" cmpd="sng" algn="ctr">
            <a:solidFill>
              <a:schemeClr val="tx1"/>
            </a:solidFill>
            <a:prstDash val="solid"/>
            <a:miter lim="800000"/>
          </a:ln>
          <a:effectLst/>
        </p:spPr>
        <p:txBody>
          <a:bodyPr lIns="83978" tIns="41989" rIns="83978" bIns="41989" rtlCol="0" anchor="ctr"/>
          <a:lstStyle/>
          <a:p>
            <a:pPr marL="0" marR="0" lvl="0" indent="0" algn="ctr" defTabSz="839774"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2E3192"/>
              </a:solidFill>
              <a:effectLst/>
              <a:uLnTx/>
              <a:uFillTx/>
              <a:latin typeface="Trebuchet MS"/>
              <a:ea typeface="+mn-ea"/>
              <a:cs typeface="+mn-cs"/>
            </a:endParaRPr>
          </a:p>
        </p:txBody>
      </p:sp>
      <p:cxnSp>
        <p:nvCxnSpPr>
          <p:cNvPr id="110" name="Straight Connector 109">
            <a:extLst>
              <a:ext uri="{FF2B5EF4-FFF2-40B4-BE49-F238E27FC236}">
                <a16:creationId xmlns:a16="http://schemas.microsoft.com/office/drawing/2014/main" id="{4B87F965-97A0-42DC-A637-8DDE6B64CC0B}"/>
              </a:ext>
            </a:extLst>
          </p:cNvPr>
          <p:cNvCxnSpPr/>
          <p:nvPr userDrawn="1"/>
        </p:nvCxnSpPr>
        <p:spPr>
          <a:xfrm>
            <a:off x="315528" y="5080972"/>
            <a:ext cx="0" cy="923510"/>
          </a:xfrm>
          <a:prstGeom prst="line">
            <a:avLst/>
          </a:prstGeom>
          <a:noFill/>
          <a:ln w="12700" cap="flat" cmpd="sng" algn="ctr">
            <a:solidFill>
              <a:schemeClr val="tx1"/>
            </a:solidFill>
            <a:prstDash val="solid"/>
            <a:miter lim="800000"/>
            <a:headEnd type="none" w="med" len="med"/>
            <a:tailEnd type="none" w="med" len="med"/>
          </a:ln>
          <a:effectLst/>
        </p:spPr>
      </p:cxnSp>
      <p:sp>
        <p:nvSpPr>
          <p:cNvPr id="112" name="Oval 111">
            <a:extLst>
              <a:ext uri="{FF2B5EF4-FFF2-40B4-BE49-F238E27FC236}">
                <a16:creationId xmlns:a16="http://schemas.microsoft.com/office/drawing/2014/main" id="{A8E1C35F-CEED-4E38-9EFF-89CAB59FE505}"/>
              </a:ext>
            </a:extLst>
          </p:cNvPr>
          <p:cNvSpPr>
            <a:spLocks/>
          </p:cNvSpPr>
          <p:nvPr userDrawn="1"/>
        </p:nvSpPr>
        <p:spPr>
          <a:xfrm>
            <a:off x="1364840" y="4973829"/>
            <a:ext cx="108000" cy="108000"/>
          </a:xfrm>
          <a:prstGeom prst="ellipse">
            <a:avLst/>
          </a:prstGeom>
          <a:solidFill>
            <a:srgbClr val="FFFFFF"/>
          </a:solidFill>
          <a:ln w="12700" cap="flat" cmpd="sng" algn="ctr">
            <a:solidFill>
              <a:schemeClr val="tx1"/>
            </a:solidFill>
            <a:prstDash val="solid"/>
            <a:miter lim="800000"/>
          </a:ln>
          <a:effectLst/>
        </p:spPr>
        <p:txBody>
          <a:bodyPr lIns="83978" tIns="41989" rIns="83978" bIns="41989" rtlCol="0" anchor="ctr"/>
          <a:lstStyle/>
          <a:p>
            <a:pPr marL="0" marR="0" lvl="0" indent="0" algn="ctr" defTabSz="839774"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2E3192"/>
              </a:solidFill>
              <a:effectLst/>
              <a:uLnTx/>
              <a:uFillTx/>
              <a:latin typeface="Trebuchet MS"/>
              <a:ea typeface="+mn-ea"/>
              <a:cs typeface="+mn-cs"/>
            </a:endParaRPr>
          </a:p>
        </p:txBody>
      </p:sp>
      <p:cxnSp>
        <p:nvCxnSpPr>
          <p:cNvPr id="113" name="Straight Connector 112">
            <a:extLst>
              <a:ext uri="{FF2B5EF4-FFF2-40B4-BE49-F238E27FC236}">
                <a16:creationId xmlns:a16="http://schemas.microsoft.com/office/drawing/2014/main" id="{7EA6F128-A333-4436-A2A0-6E20AB2A67BF}"/>
              </a:ext>
            </a:extLst>
          </p:cNvPr>
          <p:cNvCxnSpPr/>
          <p:nvPr userDrawn="1"/>
        </p:nvCxnSpPr>
        <p:spPr>
          <a:xfrm>
            <a:off x="1413012" y="5080972"/>
            <a:ext cx="0" cy="923510"/>
          </a:xfrm>
          <a:prstGeom prst="line">
            <a:avLst/>
          </a:prstGeom>
          <a:noFill/>
          <a:ln w="12700" cap="flat" cmpd="sng" algn="ctr">
            <a:solidFill>
              <a:schemeClr val="tx1"/>
            </a:solidFill>
            <a:prstDash val="solid"/>
            <a:miter lim="800000"/>
            <a:headEnd type="none" w="med" len="med"/>
            <a:tailEnd type="none" w="med" len="med"/>
          </a:ln>
          <a:effectLst/>
        </p:spPr>
      </p:cxnSp>
      <p:sp>
        <p:nvSpPr>
          <p:cNvPr id="115" name="Oval 114">
            <a:extLst>
              <a:ext uri="{FF2B5EF4-FFF2-40B4-BE49-F238E27FC236}">
                <a16:creationId xmlns:a16="http://schemas.microsoft.com/office/drawing/2014/main" id="{E21F6744-F50A-4A51-B6A5-E4F131B3651E}"/>
              </a:ext>
            </a:extLst>
          </p:cNvPr>
          <p:cNvSpPr>
            <a:spLocks/>
          </p:cNvSpPr>
          <p:nvPr userDrawn="1"/>
        </p:nvSpPr>
        <p:spPr>
          <a:xfrm>
            <a:off x="2463060" y="4973829"/>
            <a:ext cx="108000" cy="108000"/>
          </a:xfrm>
          <a:prstGeom prst="ellipse">
            <a:avLst/>
          </a:prstGeom>
          <a:solidFill>
            <a:srgbClr val="FFFFFF"/>
          </a:solidFill>
          <a:ln w="12700" cap="flat" cmpd="sng" algn="ctr">
            <a:solidFill>
              <a:schemeClr val="tx1"/>
            </a:solidFill>
            <a:prstDash val="solid"/>
            <a:miter lim="800000"/>
          </a:ln>
          <a:effectLst/>
        </p:spPr>
        <p:txBody>
          <a:bodyPr lIns="83978" tIns="41989" rIns="83978" bIns="41989" rtlCol="0" anchor="ctr"/>
          <a:lstStyle/>
          <a:p>
            <a:pPr marL="0" marR="0" lvl="0" indent="0" algn="ctr" defTabSz="839774"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2E3192"/>
              </a:solidFill>
              <a:effectLst/>
              <a:uLnTx/>
              <a:uFillTx/>
              <a:latin typeface="Trebuchet MS"/>
              <a:ea typeface="+mn-ea"/>
              <a:cs typeface="+mn-cs"/>
            </a:endParaRPr>
          </a:p>
        </p:txBody>
      </p:sp>
      <p:cxnSp>
        <p:nvCxnSpPr>
          <p:cNvPr id="116" name="Straight Connector 115">
            <a:extLst>
              <a:ext uri="{FF2B5EF4-FFF2-40B4-BE49-F238E27FC236}">
                <a16:creationId xmlns:a16="http://schemas.microsoft.com/office/drawing/2014/main" id="{84953C4A-88DE-43E3-A1A0-B92B11A68D62}"/>
              </a:ext>
            </a:extLst>
          </p:cNvPr>
          <p:cNvCxnSpPr/>
          <p:nvPr userDrawn="1"/>
        </p:nvCxnSpPr>
        <p:spPr>
          <a:xfrm>
            <a:off x="2511232" y="5080972"/>
            <a:ext cx="0" cy="923510"/>
          </a:xfrm>
          <a:prstGeom prst="line">
            <a:avLst/>
          </a:prstGeom>
          <a:noFill/>
          <a:ln w="12700" cap="flat" cmpd="sng" algn="ctr">
            <a:solidFill>
              <a:schemeClr val="tx1"/>
            </a:solidFill>
            <a:prstDash val="solid"/>
            <a:miter lim="800000"/>
            <a:headEnd type="none" w="med" len="med"/>
            <a:tailEnd type="none" w="med" len="med"/>
          </a:ln>
          <a:effectLst/>
        </p:spPr>
      </p:cxnSp>
      <p:sp>
        <p:nvSpPr>
          <p:cNvPr id="118" name="Oval 117">
            <a:extLst>
              <a:ext uri="{FF2B5EF4-FFF2-40B4-BE49-F238E27FC236}">
                <a16:creationId xmlns:a16="http://schemas.microsoft.com/office/drawing/2014/main" id="{5AF43B6F-D635-4B0E-9573-3C5D2D8F3D05}"/>
              </a:ext>
            </a:extLst>
          </p:cNvPr>
          <p:cNvSpPr>
            <a:spLocks/>
          </p:cNvSpPr>
          <p:nvPr userDrawn="1"/>
        </p:nvSpPr>
        <p:spPr>
          <a:xfrm>
            <a:off x="3561281" y="4973829"/>
            <a:ext cx="108000" cy="108000"/>
          </a:xfrm>
          <a:prstGeom prst="ellipse">
            <a:avLst/>
          </a:prstGeom>
          <a:solidFill>
            <a:srgbClr val="FFFFFF"/>
          </a:solidFill>
          <a:ln w="12700" cap="flat" cmpd="sng" algn="ctr">
            <a:solidFill>
              <a:schemeClr val="tx1"/>
            </a:solidFill>
            <a:prstDash val="solid"/>
            <a:miter lim="800000"/>
          </a:ln>
          <a:effectLst/>
        </p:spPr>
        <p:txBody>
          <a:bodyPr lIns="83978" tIns="41989" rIns="83978" bIns="41989" rtlCol="0" anchor="ctr"/>
          <a:lstStyle/>
          <a:p>
            <a:pPr marL="0" marR="0" lvl="0" indent="0" algn="ctr" defTabSz="839774"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2E3192"/>
              </a:solidFill>
              <a:effectLst/>
              <a:uLnTx/>
              <a:uFillTx/>
              <a:latin typeface="Trebuchet MS"/>
              <a:ea typeface="+mn-ea"/>
              <a:cs typeface="+mn-cs"/>
            </a:endParaRPr>
          </a:p>
        </p:txBody>
      </p:sp>
      <p:cxnSp>
        <p:nvCxnSpPr>
          <p:cNvPr id="119" name="Straight Connector 118">
            <a:extLst>
              <a:ext uri="{FF2B5EF4-FFF2-40B4-BE49-F238E27FC236}">
                <a16:creationId xmlns:a16="http://schemas.microsoft.com/office/drawing/2014/main" id="{5D7E65CD-D155-4743-BCB1-7BE3B301E972}"/>
              </a:ext>
            </a:extLst>
          </p:cNvPr>
          <p:cNvCxnSpPr/>
          <p:nvPr userDrawn="1"/>
        </p:nvCxnSpPr>
        <p:spPr>
          <a:xfrm>
            <a:off x="3609453" y="5080972"/>
            <a:ext cx="0" cy="923510"/>
          </a:xfrm>
          <a:prstGeom prst="line">
            <a:avLst/>
          </a:prstGeom>
          <a:noFill/>
          <a:ln w="12700" cap="flat" cmpd="sng" algn="ctr">
            <a:solidFill>
              <a:schemeClr val="tx1"/>
            </a:solidFill>
            <a:prstDash val="solid"/>
            <a:miter lim="800000"/>
            <a:headEnd type="none" w="med" len="med"/>
            <a:tailEnd type="none" w="med" len="med"/>
          </a:ln>
          <a:effectLst/>
        </p:spPr>
      </p:cxnSp>
      <p:sp>
        <p:nvSpPr>
          <p:cNvPr id="121" name="Oval 120">
            <a:extLst>
              <a:ext uri="{FF2B5EF4-FFF2-40B4-BE49-F238E27FC236}">
                <a16:creationId xmlns:a16="http://schemas.microsoft.com/office/drawing/2014/main" id="{2526BBE5-7B75-468C-8FEC-B4171A2304A9}"/>
              </a:ext>
            </a:extLst>
          </p:cNvPr>
          <p:cNvSpPr>
            <a:spLocks/>
          </p:cNvSpPr>
          <p:nvPr userDrawn="1"/>
        </p:nvSpPr>
        <p:spPr>
          <a:xfrm>
            <a:off x="4658765" y="4973829"/>
            <a:ext cx="108000" cy="108000"/>
          </a:xfrm>
          <a:prstGeom prst="ellipse">
            <a:avLst/>
          </a:prstGeom>
          <a:solidFill>
            <a:srgbClr val="FFFFFF"/>
          </a:solidFill>
          <a:ln w="12700" cap="flat" cmpd="sng" algn="ctr">
            <a:solidFill>
              <a:schemeClr val="tx1"/>
            </a:solidFill>
            <a:prstDash val="solid"/>
            <a:miter lim="800000"/>
          </a:ln>
          <a:effectLst/>
        </p:spPr>
        <p:txBody>
          <a:bodyPr lIns="83978" tIns="41989" rIns="83978" bIns="41989" rtlCol="0" anchor="ctr"/>
          <a:lstStyle/>
          <a:p>
            <a:pPr marL="0" marR="0" lvl="0" indent="0" algn="ctr" defTabSz="839774"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2E3192"/>
              </a:solidFill>
              <a:effectLst/>
              <a:uLnTx/>
              <a:uFillTx/>
              <a:latin typeface="Trebuchet MS"/>
              <a:ea typeface="+mn-ea"/>
              <a:cs typeface="+mn-cs"/>
            </a:endParaRPr>
          </a:p>
        </p:txBody>
      </p:sp>
      <p:cxnSp>
        <p:nvCxnSpPr>
          <p:cNvPr id="122" name="Straight Connector 121">
            <a:extLst>
              <a:ext uri="{FF2B5EF4-FFF2-40B4-BE49-F238E27FC236}">
                <a16:creationId xmlns:a16="http://schemas.microsoft.com/office/drawing/2014/main" id="{C6969C47-A2DC-4A18-9906-2AFAB736A72F}"/>
              </a:ext>
            </a:extLst>
          </p:cNvPr>
          <p:cNvCxnSpPr/>
          <p:nvPr userDrawn="1"/>
        </p:nvCxnSpPr>
        <p:spPr>
          <a:xfrm>
            <a:off x="4706937" y="5080972"/>
            <a:ext cx="0" cy="923510"/>
          </a:xfrm>
          <a:prstGeom prst="line">
            <a:avLst/>
          </a:prstGeom>
          <a:noFill/>
          <a:ln w="12700" cap="flat" cmpd="sng" algn="ctr">
            <a:solidFill>
              <a:schemeClr val="tx1"/>
            </a:solidFill>
            <a:prstDash val="solid"/>
            <a:miter lim="800000"/>
            <a:headEnd type="none" w="med" len="med"/>
            <a:tailEnd type="none" w="med" len="med"/>
          </a:ln>
          <a:effectLst/>
        </p:spPr>
      </p:cxnSp>
      <p:sp>
        <p:nvSpPr>
          <p:cNvPr id="124" name="Oval 123">
            <a:extLst>
              <a:ext uri="{FF2B5EF4-FFF2-40B4-BE49-F238E27FC236}">
                <a16:creationId xmlns:a16="http://schemas.microsoft.com/office/drawing/2014/main" id="{D0C005A5-BB02-4C45-9A69-5F4531721A2D}"/>
              </a:ext>
            </a:extLst>
          </p:cNvPr>
          <p:cNvSpPr>
            <a:spLocks/>
          </p:cNvSpPr>
          <p:nvPr userDrawn="1"/>
        </p:nvSpPr>
        <p:spPr>
          <a:xfrm>
            <a:off x="5755512" y="4973829"/>
            <a:ext cx="108000" cy="108000"/>
          </a:xfrm>
          <a:prstGeom prst="ellipse">
            <a:avLst/>
          </a:prstGeom>
          <a:solidFill>
            <a:srgbClr val="FFFFFF"/>
          </a:solidFill>
          <a:ln w="12700" cap="flat" cmpd="sng" algn="ctr">
            <a:solidFill>
              <a:schemeClr val="tx1"/>
            </a:solidFill>
            <a:prstDash val="solid"/>
            <a:miter lim="800000"/>
          </a:ln>
          <a:effectLst/>
        </p:spPr>
        <p:txBody>
          <a:bodyPr lIns="83978" tIns="41989" rIns="83978" bIns="41989" rtlCol="0" anchor="ctr"/>
          <a:lstStyle/>
          <a:p>
            <a:pPr marL="0" marR="0" lvl="0" indent="0" algn="ctr" defTabSz="839774"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2E3192"/>
              </a:solidFill>
              <a:effectLst/>
              <a:uLnTx/>
              <a:uFillTx/>
              <a:latin typeface="Trebuchet MS"/>
              <a:ea typeface="+mn-ea"/>
              <a:cs typeface="+mn-cs"/>
            </a:endParaRPr>
          </a:p>
        </p:txBody>
      </p:sp>
      <p:cxnSp>
        <p:nvCxnSpPr>
          <p:cNvPr id="125" name="Straight Connector 124">
            <a:extLst>
              <a:ext uri="{FF2B5EF4-FFF2-40B4-BE49-F238E27FC236}">
                <a16:creationId xmlns:a16="http://schemas.microsoft.com/office/drawing/2014/main" id="{FE6CA978-61B5-4AE2-A5A9-AC539CCA8B9C}"/>
              </a:ext>
            </a:extLst>
          </p:cNvPr>
          <p:cNvCxnSpPr/>
          <p:nvPr userDrawn="1"/>
        </p:nvCxnSpPr>
        <p:spPr>
          <a:xfrm>
            <a:off x="5803685" y="5080972"/>
            <a:ext cx="0" cy="923510"/>
          </a:xfrm>
          <a:prstGeom prst="line">
            <a:avLst/>
          </a:prstGeom>
          <a:noFill/>
          <a:ln w="12700" cap="flat" cmpd="sng" algn="ctr">
            <a:solidFill>
              <a:schemeClr val="tx1"/>
            </a:solidFill>
            <a:prstDash val="solid"/>
            <a:miter lim="800000"/>
            <a:headEnd type="none" w="med" len="med"/>
            <a:tailEnd type="none" w="med" len="med"/>
          </a:ln>
          <a:effectLst/>
        </p:spPr>
      </p:cxnSp>
      <p:sp>
        <p:nvSpPr>
          <p:cNvPr id="126" name="Title 1">
            <a:extLst>
              <a:ext uri="{FF2B5EF4-FFF2-40B4-BE49-F238E27FC236}">
                <a16:creationId xmlns:a16="http://schemas.microsoft.com/office/drawing/2014/main" id="{97333260-9E1E-4CF8-BF89-90FA5C038F5D}"/>
              </a:ext>
            </a:extLst>
          </p:cNvPr>
          <p:cNvSpPr>
            <a:spLocks noGrp="1"/>
          </p:cNvSpPr>
          <p:nvPr>
            <p:ph type="title"/>
          </p:nvPr>
        </p:nvSpPr>
        <p:spPr>
          <a:xfrm>
            <a:off x="471488" y="527405"/>
            <a:ext cx="5915025" cy="349702"/>
          </a:xfrm>
        </p:spPr>
        <p:txBody>
          <a:bodyPr/>
          <a:lstStyle>
            <a:lvl1pPr>
              <a:defRPr sz="2000"/>
            </a:lvl1pPr>
          </a:lstStyle>
          <a:p>
            <a:r>
              <a:rPr lang="en-US" dirty="0"/>
              <a:t>Click to edit Master title style</a:t>
            </a:r>
          </a:p>
        </p:txBody>
      </p:sp>
      <p:sp>
        <p:nvSpPr>
          <p:cNvPr id="128" name="Text Placeholder 2">
            <a:extLst>
              <a:ext uri="{FF2B5EF4-FFF2-40B4-BE49-F238E27FC236}">
                <a16:creationId xmlns:a16="http://schemas.microsoft.com/office/drawing/2014/main" id="{62A7CBE2-4A5A-4B81-83E0-2DF1075F9685}"/>
              </a:ext>
            </a:extLst>
          </p:cNvPr>
          <p:cNvSpPr>
            <a:spLocks noGrp="1"/>
          </p:cNvSpPr>
          <p:nvPr>
            <p:ph type="body" idx="19" hasCustomPrompt="1"/>
          </p:nvPr>
        </p:nvSpPr>
        <p:spPr>
          <a:xfrm>
            <a:off x="472800" y="973083"/>
            <a:ext cx="5913713" cy="294302"/>
          </a:xfrm>
        </p:spPr>
        <p:txBody>
          <a:bodyPr wrap="square" anchor="t" anchorCtr="0">
            <a:spAutoFit/>
          </a:bodyPr>
          <a:lstStyle>
            <a:lvl1pPr marL="0" indent="0" algn="l">
              <a:buNone/>
              <a:defRPr sz="1600" b="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9" name="Frame 128">
            <a:extLst>
              <a:ext uri="{FF2B5EF4-FFF2-40B4-BE49-F238E27FC236}">
                <a16:creationId xmlns:a16="http://schemas.microsoft.com/office/drawing/2014/main" id="{57667769-0E99-4E00-8874-2D134E85368D}"/>
              </a:ext>
            </a:extLst>
          </p:cNvPr>
          <p:cNvSpPr/>
          <p:nvPr userDrawn="1"/>
        </p:nvSpPr>
        <p:spPr>
          <a:xfrm>
            <a:off x="0" y="0"/>
            <a:ext cx="6858000" cy="9906000"/>
          </a:xfrm>
          <a:prstGeom prst="frame">
            <a:avLst>
              <a:gd name="adj1" fmla="val 1495"/>
            </a:avLst>
          </a:prstGeom>
          <a:solidFill>
            <a:schemeClr val="bg2">
              <a:lumMod val="2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0" name="Content Placeholder 28">
            <a:extLst>
              <a:ext uri="{FF2B5EF4-FFF2-40B4-BE49-F238E27FC236}">
                <a16:creationId xmlns:a16="http://schemas.microsoft.com/office/drawing/2014/main" id="{E566202B-3957-4535-B6A6-EC98AC801FD2}"/>
              </a:ext>
            </a:extLst>
          </p:cNvPr>
          <p:cNvSpPr>
            <a:spLocks noGrp="1"/>
          </p:cNvSpPr>
          <p:nvPr>
            <p:ph sz="quarter" idx="20" hasCustomPrompt="1"/>
          </p:nvPr>
        </p:nvSpPr>
        <p:spPr>
          <a:xfrm rot="18900000">
            <a:off x="73442" y="4008089"/>
            <a:ext cx="1528513" cy="217423"/>
          </a:xfrm>
          <a:prstGeom prst="rect">
            <a:avLst/>
          </a:prstGeom>
        </p:spPr>
        <p:txBody>
          <a:bodyPr wrap="square">
            <a:spAutoFit/>
          </a:bodyPr>
          <a:lstStyle>
            <a:lvl1pPr marL="0" indent="0">
              <a:buNone/>
              <a:defRPr sz="700" b="0" i="0" baseline="0">
                <a:solidFill>
                  <a:schemeClr val="tx1"/>
                </a:solidFill>
              </a:defRPr>
            </a:lvl1pPr>
            <a:lvl2pPr>
              <a:defRPr sz="1100"/>
            </a:lvl2pPr>
            <a:lvl3pPr>
              <a:defRPr sz="1100"/>
            </a:lvl3pPr>
            <a:lvl4pPr>
              <a:defRPr sz="1000"/>
            </a:lvl4pPr>
            <a:lvl5pPr>
              <a:defRPr sz="1000"/>
            </a:lvl5pPr>
          </a:lstStyle>
          <a:p>
            <a:pPr>
              <a:lnSpc>
                <a:spcPct val="110000"/>
              </a:lnSpc>
            </a:pPr>
            <a:r>
              <a:rPr lang="en-US" sz="900" b="1" dirty="0">
                <a:latin typeface="+mj-lt"/>
                <a:ea typeface="Samsung Sharp Sans" charset="0"/>
                <a:cs typeface="Samsung Sharp Sans" charset="0"/>
              </a:rPr>
              <a:t>Title</a:t>
            </a:r>
            <a:endParaRPr lang="en-US" sz="600" dirty="0">
              <a:latin typeface="+mj-lt"/>
              <a:ea typeface="Samsung Sharp Sans Medium" charset="0"/>
              <a:cs typeface="Samsung Sharp Sans Medium" charset="0"/>
            </a:endParaRPr>
          </a:p>
        </p:txBody>
      </p:sp>
      <p:sp>
        <p:nvSpPr>
          <p:cNvPr id="131" name="Content Placeholder 28">
            <a:extLst>
              <a:ext uri="{FF2B5EF4-FFF2-40B4-BE49-F238E27FC236}">
                <a16:creationId xmlns:a16="http://schemas.microsoft.com/office/drawing/2014/main" id="{046693D7-729C-43BB-9536-B47AE2E7F0F8}"/>
              </a:ext>
            </a:extLst>
          </p:cNvPr>
          <p:cNvSpPr>
            <a:spLocks noGrp="1"/>
          </p:cNvSpPr>
          <p:nvPr>
            <p:ph sz="quarter" idx="21" hasCustomPrompt="1"/>
          </p:nvPr>
        </p:nvSpPr>
        <p:spPr>
          <a:xfrm rot="18900000">
            <a:off x="1163375" y="4008089"/>
            <a:ext cx="1528513" cy="217423"/>
          </a:xfrm>
          <a:prstGeom prst="rect">
            <a:avLst/>
          </a:prstGeom>
        </p:spPr>
        <p:txBody>
          <a:bodyPr wrap="square">
            <a:spAutoFit/>
          </a:bodyPr>
          <a:lstStyle>
            <a:lvl1pPr marL="0" indent="0">
              <a:buNone/>
              <a:defRPr sz="700" b="0" i="0" baseline="0">
                <a:solidFill>
                  <a:schemeClr val="tx1"/>
                </a:solidFill>
              </a:defRPr>
            </a:lvl1pPr>
            <a:lvl2pPr>
              <a:defRPr sz="1100"/>
            </a:lvl2pPr>
            <a:lvl3pPr>
              <a:defRPr sz="1100"/>
            </a:lvl3pPr>
            <a:lvl4pPr>
              <a:defRPr sz="1000"/>
            </a:lvl4pPr>
            <a:lvl5pPr>
              <a:defRPr sz="1000"/>
            </a:lvl5pPr>
          </a:lstStyle>
          <a:p>
            <a:pPr>
              <a:lnSpc>
                <a:spcPct val="110000"/>
              </a:lnSpc>
            </a:pPr>
            <a:r>
              <a:rPr lang="en-US" sz="900" b="1" dirty="0">
                <a:latin typeface="+mj-lt"/>
                <a:ea typeface="Samsung Sharp Sans" charset="0"/>
                <a:cs typeface="Samsung Sharp Sans" charset="0"/>
              </a:rPr>
              <a:t>Title</a:t>
            </a:r>
            <a:endParaRPr lang="en-US" sz="600" dirty="0">
              <a:latin typeface="+mj-lt"/>
              <a:ea typeface="Samsung Sharp Sans Medium" charset="0"/>
              <a:cs typeface="Samsung Sharp Sans Medium" charset="0"/>
            </a:endParaRPr>
          </a:p>
        </p:txBody>
      </p:sp>
      <p:sp>
        <p:nvSpPr>
          <p:cNvPr id="132" name="Content Placeholder 28">
            <a:extLst>
              <a:ext uri="{FF2B5EF4-FFF2-40B4-BE49-F238E27FC236}">
                <a16:creationId xmlns:a16="http://schemas.microsoft.com/office/drawing/2014/main" id="{6944B901-186A-4D42-977B-E84D60531A34}"/>
              </a:ext>
            </a:extLst>
          </p:cNvPr>
          <p:cNvSpPr>
            <a:spLocks noGrp="1"/>
          </p:cNvSpPr>
          <p:nvPr>
            <p:ph sz="quarter" idx="22" hasCustomPrompt="1"/>
          </p:nvPr>
        </p:nvSpPr>
        <p:spPr>
          <a:xfrm rot="18900000">
            <a:off x="2253308" y="4008089"/>
            <a:ext cx="1528513" cy="217423"/>
          </a:xfrm>
          <a:prstGeom prst="rect">
            <a:avLst/>
          </a:prstGeom>
        </p:spPr>
        <p:txBody>
          <a:bodyPr wrap="square">
            <a:spAutoFit/>
          </a:bodyPr>
          <a:lstStyle>
            <a:lvl1pPr marL="0" indent="0">
              <a:buNone/>
              <a:defRPr sz="700" b="0" i="0" baseline="0">
                <a:solidFill>
                  <a:schemeClr val="tx1"/>
                </a:solidFill>
              </a:defRPr>
            </a:lvl1pPr>
            <a:lvl2pPr>
              <a:defRPr sz="1100"/>
            </a:lvl2pPr>
            <a:lvl3pPr>
              <a:defRPr sz="1100"/>
            </a:lvl3pPr>
            <a:lvl4pPr>
              <a:defRPr sz="1000"/>
            </a:lvl4pPr>
            <a:lvl5pPr>
              <a:defRPr sz="1000"/>
            </a:lvl5pPr>
          </a:lstStyle>
          <a:p>
            <a:pPr>
              <a:lnSpc>
                <a:spcPct val="110000"/>
              </a:lnSpc>
            </a:pPr>
            <a:r>
              <a:rPr lang="en-US" sz="900" b="1" dirty="0">
                <a:latin typeface="+mj-lt"/>
                <a:ea typeface="Samsung Sharp Sans" charset="0"/>
                <a:cs typeface="Samsung Sharp Sans" charset="0"/>
              </a:rPr>
              <a:t>Title</a:t>
            </a:r>
            <a:endParaRPr lang="en-US" sz="600" dirty="0">
              <a:latin typeface="+mj-lt"/>
              <a:ea typeface="Samsung Sharp Sans Medium" charset="0"/>
              <a:cs typeface="Samsung Sharp Sans Medium" charset="0"/>
            </a:endParaRPr>
          </a:p>
        </p:txBody>
      </p:sp>
      <p:sp>
        <p:nvSpPr>
          <p:cNvPr id="133" name="Content Placeholder 28">
            <a:extLst>
              <a:ext uri="{FF2B5EF4-FFF2-40B4-BE49-F238E27FC236}">
                <a16:creationId xmlns:a16="http://schemas.microsoft.com/office/drawing/2014/main" id="{6D0C7CBE-BDD5-4529-8285-0DB755829A2C}"/>
              </a:ext>
            </a:extLst>
          </p:cNvPr>
          <p:cNvSpPr>
            <a:spLocks noGrp="1"/>
          </p:cNvSpPr>
          <p:nvPr>
            <p:ph sz="quarter" idx="23" hasCustomPrompt="1"/>
          </p:nvPr>
        </p:nvSpPr>
        <p:spPr>
          <a:xfrm rot="18900000">
            <a:off x="3343241" y="4008089"/>
            <a:ext cx="1528513" cy="217423"/>
          </a:xfrm>
          <a:prstGeom prst="rect">
            <a:avLst/>
          </a:prstGeom>
        </p:spPr>
        <p:txBody>
          <a:bodyPr wrap="square">
            <a:spAutoFit/>
          </a:bodyPr>
          <a:lstStyle>
            <a:lvl1pPr marL="0" indent="0">
              <a:buNone/>
              <a:defRPr sz="700" b="0" i="0" baseline="0">
                <a:solidFill>
                  <a:schemeClr val="tx1"/>
                </a:solidFill>
              </a:defRPr>
            </a:lvl1pPr>
            <a:lvl2pPr>
              <a:defRPr sz="1100"/>
            </a:lvl2pPr>
            <a:lvl3pPr>
              <a:defRPr sz="1100"/>
            </a:lvl3pPr>
            <a:lvl4pPr>
              <a:defRPr sz="1000"/>
            </a:lvl4pPr>
            <a:lvl5pPr>
              <a:defRPr sz="1000"/>
            </a:lvl5pPr>
          </a:lstStyle>
          <a:p>
            <a:pPr>
              <a:lnSpc>
                <a:spcPct val="110000"/>
              </a:lnSpc>
            </a:pPr>
            <a:r>
              <a:rPr lang="en-US" sz="900" b="1" dirty="0">
                <a:latin typeface="+mj-lt"/>
                <a:ea typeface="Samsung Sharp Sans" charset="0"/>
                <a:cs typeface="Samsung Sharp Sans" charset="0"/>
              </a:rPr>
              <a:t>Title</a:t>
            </a:r>
            <a:endParaRPr lang="en-US" sz="600" dirty="0">
              <a:latin typeface="+mj-lt"/>
              <a:ea typeface="Samsung Sharp Sans Medium" charset="0"/>
              <a:cs typeface="Samsung Sharp Sans Medium" charset="0"/>
            </a:endParaRPr>
          </a:p>
        </p:txBody>
      </p:sp>
      <p:sp>
        <p:nvSpPr>
          <p:cNvPr id="134" name="Content Placeholder 28">
            <a:extLst>
              <a:ext uri="{FF2B5EF4-FFF2-40B4-BE49-F238E27FC236}">
                <a16:creationId xmlns:a16="http://schemas.microsoft.com/office/drawing/2014/main" id="{AF6FB8AB-2553-4F0A-A72C-C9DC5A0F9FF4}"/>
              </a:ext>
            </a:extLst>
          </p:cNvPr>
          <p:cNvSpPr>
            <a:spLocks noGrp="1"/>
          </p:cNvSpPr>
          <p:nvPr>
            <p:ph sz="quarter" idx="24" hasCustomPrompt="1"/>
          </p:nvPr>
        </p:nvSpPr>
        <p:spPr>
          <a:xfrm rot="18900000">
            <a:off x="4433174" y="4008089"/>
            <a:ext cx="1528513" cy="217423"/>
          </a:xfrm>
          <a:prstGeom prst="rect">
            <a:avLst/>
          </a:prstGeom>
        </p:spPr>
        <p:txBody>
          <a:bodyPr wrap="square">
            <a:spAutoFit/>
          </a:bodyPr>
          <a:lstStyle>
            <a:lvl1pPr marL="0" indent="0">
              <a:buNone/>
              <a:defRPr sz="700" b="0" i="0" baseline="0">
                <a:solidFill>
                  <a:schemeClr val="tx1"/>
                </a:solidFill>
              </a:defRPr>
            </a:lvl1pPr>
            <a:lvl2pPr>
              <a:defRPr sz="1100"/>
            </a:lvl2pPr>
            <a:lvl3pPr>
              <a:defRPr sz="1100"/>
            </a:lvl3pPr>
            <a:lvl4pPr>
              <a:defRPr sz="1000"/>
            </a:lvl4pPr>
            <a:lvl5pPr>
              <a:defRPr sz="1000"/>
            </a:lvl5pPr>
          </a:lstStyle>
          <a:p>
            <a:pPr>
              <a:lnSpc>
                <a:spcPct val="110000"/>
              </a:lnSpc>
            </a:pPr>
            <a:r>
              <a:rPr lang="en-US" sz="900" b="1" dirty="0">
                <a:latin typeface="+mj-lt"/>
                <a:ea typeface="Samsung Sharp Sans" charset="0"/>
                <a:cs typeface="Samsung Sharp Sans" charset="0"/>
              </a:rPr>
              <a:t>Title</a:t>
            </a:r>
            <a:endParaRPr lang="en-US" sz="600" dirty="0">
              <a:latin typeface="+mj-lt"/>
              <a:ea typeface="Samsung Sharp Sans Medium" charset="0"/>
              <a:cs typeface="Samsung Sharp Sans Medium" charset="0"/>
            </a:endParaRPr>
          </a:p>
        </p:txBody>
      </p:sp>
      <p:sp>
        <p:nvSpPr>
          <p:cNvPr id="135" name="Content Placeholder 28">
            <a:extLst>
              <a:ext uri="{FF2B5EF4-FFF2-40B4-BE49-F238E27FC236}">
                <a16:creationId xmlns:a16="http://schemas.microsoft.com/office/drawing/2014/main" id="{149DADC5-FD0A-4A48-8BBA-FC6458C44FD9}"/>
              </a:ext>
            </a:extLst>
          </p:cNvPr>
          <p:cNvSpPr>
            <a:spLocks noGrp="1"/>
          </p:cNvSpPr>
          <p:nvPr>
            <p:ph sz="quarter" idx="25" hasCustomPrompt="1"/>
          </p:nvPr>
        </p:nvSpPr>
        <p:spPr>
          <a:xfrm rot="18900000">
            <a:off x="5523109" y="4008089"/>
            <a:ext cx="1528513" cy="217423"/>
          </a:xfrm>
          <a:prstGeom prst="rect">
            <a:avLst/>
          </a:prstGeom>
        </p:spPr>
        <p:txBody>
          <a:bodyPr wrap="square">
            <a:spAutoFit/>
          </a:bodyPr>
          <a:lstStyle>
            <a:lvl1pPr marL="0" indent="0">
              <a:buNone/>
              <a:defRPr sz="700" b="0" i="0" baseline="0">
                <a:solidFill>
                  <a:schemeClr val="tx1"/>
                </a:solidFill>
              </a:defRPr>
            </a:lvl1pPr>
            <a:lvl2pPr>
              <a:defRPr sz="1100"/>
            </a:lvl2pPr>
            <a:lvl3pPr>
              <a:defRPr sz="1100"/>
            </a:lvl3pPr>
            <a:lvl4pPr>
              <a:defRPr sz="1000"/>
            </a:lvl4pPr>
            <a:lvl5pPr>
              <a:defRPr sz="1000"/>
            </a:lvl5pPr>
          </a:lstStyle>
          <a:p>
            <a:pPr>
              <a:lnSpc>
                <a:spcPct val="110000"/>
              </a:lnSpc>
            </a:pPr>
            <a:r>
              <a:rPr lang="en-US" sz="900" b="1" dirty="0">
                <a:latin typeface="+mj-lt"/>
                <a:ea typeface="Samsung Sharp Sans" charset="0"/>
                <a:cs typeface="Samsung Sharp Sans" charset="0"/>
              </a:rPr>
              <a:t>Title</a:t>
            </a:r>
            <a:endParaRPr lang="en-US" sz="600" dirty="0">
              <a:latin typeface="+mj-lt"/>
              <a:ea typeface="Samsung Sharp Sans Medium" charset="0"/>
              <a:cs typeface="Samsung Sharp Sans Medium" charset="0"/>
            </a:endParaRPr>
          </a:p>
        </p:txBody>
      </p:sp>
      <p:sp>
        <p:nvSpPr>
          <p:cNvPr id="33" name="Content Placeholder 2">
            <a:extLst>
              <a:ext uri="{FF2B5EF4-FFF2-40B4-BE49-F238E27FC236}">
                <a16:creationId xmlns:a16="http://schemas.microsoft.com/office/drawing/2014/main" id="{E9E168DC-4C62-4D27-9933-850FEBA614F2}"/>
              </a:ext>
            </a:extLst>
          </p:cNvPr>
          <p:cNvSpPr>
            <a:spLocks noGrp="1"/>
          </p:cNvSpPr>
          <p:nvPr>
            <p:ph idx="1"/>
          </p:nvPr>
        </p:nvSpPr>
        <p:spPr>
          <a:xfrm>
            <a:off x="471488" y="1626509"/>
            <a:ext cx="5915025" cy="1275084"/>
          </a:xfrm>
        </p:spPr>
        <p:txBody>
          <a:bodyPr/>
          <a:lstStyle>
            <a:lvl1pPr marL="174625" indent="-174625">
              <a:defRPr sz="1400"/>
            </a:lvl1pPr>
            <a:lvl2pPr marL="363538" indent="-174625">
              <a:defRPr sz="1400"/>
            </a:lvl2pPr>
            <a:lvl3pPr marL="363538" indent="-174625">
              <a:defRPr sz="1400"/>
            </a:lvl3pPr>
            <a:lvl4pPr marL="363538" indent="-174625">
              <a:defRPr sz="1400"/>
            </a:lvl4pPr>
            <a:lvl5pPr marL="363538" indent="-174625">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4277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8B8756-6892-4B64-9840-C607D36E9809}"/>
              </a:ext>
            </a:extLst>
          </p:cNvPr>
          <p:cNvSpPr/>
          <p:nvPr userDrawn="1"/>
        </p:nvSpPr>
        <p:spPr>
          <a:xfrm>
            <a:off x="3429000" y="0"/>
            <a:ext cx="3429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96CFBBE5-C89E-5443-B1DC-F84CD39D365C}" type="slidenum">
              <a:rPr lang="en-US" smtClean="0"/>
              <a:pPr/>
              <a:t>‹#›</a:t>
            </a:fld>
            <a:endParaRPr lang="en-US"/>
          </a:p>
        </p:txBody>
      </p:sp>
      <p:sp>
        <p:nvSpPr>
          <p:cNvPr id="11" name="Content Placeholder 2">
            <a:extLst>
              <a:ext uri="{FF2B5EF4-FFF2-40B4-BE49-F238E27FC236}">
                <a16:creationId xmlns:a16="http://schemas.microsoft.com/office/drawing/2014/main" id="{077A9598-55D1-423C-BCC7-44052FE49D43}"/>
              </a:ext>
            </a:extLst>
          </p:cNvPr>
          <p:cNvSpPr>
            <a:spLocks noGrp="1"/>
          </p:cNvSpPr>
          <p:nvPr>
            <p:ph sz="quarter" idx="22" hasCustomPrompt="1"/>
          </p:nvPr>
        </p:nvSpPr>
        <p:spPr>
          <a:xfrm>
            <a:off x="3722071" y="530401"/>
            <a:ext cx="2835000" cy="349702"/>
          </a:xfrm>
          <a:prstGeom prst="rect">
            <a:avLst/>
          </a:prstGeom>
        </p:spPr>
        <p:txBody>
          <a:bodyPr lIns="0" anchor="t" anchorCtr="0"/>
          <a:lstStyle>
            <a:lvl1pPr algn="l" defTabSz="514337" rtl="0" eaLnBrk="1" latinLnBrk="0" hangingPunct="1">
              <a:lnSpc>
                <a:spcPct val="90000"/>
              </a:lnSpc>
              <a:spcBef>
                <a:spcPct val="0"/>
              </a:spcBef>
              <a:buNone/>
              <a:defRPr lang="en-US" sz="2000" b="0" i="0" kern="1200" dirty="0" smtClean="0">
                <a:solidFill>
                  <a:schemeClr val="bg1"/>
                </a:solidFill>
                <a:latin typeface="+mj-lt"/>
                <a:ea typeface="Trebuchet MS" panose="020B0603020202020204" pitchFamily="34" charset="0"/>
                <a:cs typeface="Trebuchet MS" panose="020B0603020202020204" pitchFamily="34" charset="0"/>
              </a:defRPr>
            </a:lvl1pPr>
            <a:lvl2pPr algn="l" defTabSz="514337" rtl="0" eaLnBrk="1" latinLnBrk="0" hangingPunct="1">
              <a:lnSpc>
                <a:spcPct val="90000"/>
              </a:lnSpc>
              <a:spcBef>
                <a:spcPct val="0"/>
              </a:spcBef>
              <a:buNone/>
              <a:defRPr lang="en-US" sz="1350" b="1" i="0" kern="1200" dirty="0" smtClean="0">
                <a:solidFill>
                  <a:schemeClr val="tx1"/>
                </a:solidFill>
                <a:latin typeface="+mj-lt"/>
                <a:ea typeface="Samsung Sharp Sans" charset="0"/>
                <a:cs typeface="Samsung Sharp Sans" charset="0"/>
              </a:defRPr>
            </a:lvl2pPr>
            <a:lvl3pPr marL="2679" indent="0" algn="l" defTabSz="514337" rtl="0" eaLnBrk="1" latinLnBrk="0" hangingPunct="1">
              <a:lnSpc>
                <a:spcPct val="90000"/>
              </a:lnSpc>
              <a:spcBef>
                <a:spcPct val="0"/>
              </a:spcBef>
              <a:buNone/>
              <a:defRPr lang="en-US" sz="1350" b="1" i="0" kern="1200" dirty="0" smtClean="0">
                <a:solidFill>
                  <a:schemeClr val="tx1"/>
                </a:solidFill>
                <a:latin typeface="+mj-lt"/>
                <a:ea typeface="Samsung Sharp Sans" charset="0"/>
                <a:cs typeface="Samsung Sharp Sans" charset="0"/>
              </a:defRPr>
            </a:lvl3pPr>
            <a:lvl4pPr algn="l" defTabSz="514337" rtl="0" eaLnBrk="1" latinLnBrk="0" hangingPunct="1">
              <a:lnSpc>
                <a:spcPct val="90000"/>
              </a:lnSpc>
              <a:spcBef>
                <a:spcPct val="0"/>
              </a:spcBef>
              <a:buNone/>
              <a:defRPr lang="en-US" sz="1350" b="1" i="0" kern="1200" dirty="0" smtClean="0">
                <a:solidFill>
                  <a:schemeClr val="tx1"/>
                </a:solidFill>
                <a:latin typeface="+mj-lt"/>
                <a:ea typeface="Samsung Sharp Sans" charset="0"/>
                <a:cs typeface="Samsung Sharp Sans" charset="0"/>
              </a:defRPr>
            </a:lvl4pPr>
            <a:lvl5pPr algn="l" defTabSz="514337" rtl="0" eaLnBrk="1" latinLnBrk="0" hangingPunct="1">
              <a:lnSpc>
                <a:spcPct val="90000"/>
              </a:lnSpc>
              <a:spcBef>
                <a:spcPct val="0"/>
              </a:spcBef>
              <a:buNone/>
              <a:defRPr lang="en-US" sz="1350" b="1" i="0" kern="1200" dirty="0">
                <a:solidFill>
                  <a:schemeClr val="tx1"/>
                </a:solidFill>
                <a:latin typeface="+mj-lt"/>
                <a:ea typeface="Samsung Sharp Sans" charset="0"/>
                <a:cs typeface="Samsung Sharp Sans" charset="0"/>
              </a:defRPr>
            </a:lvl5pPr>
          </a:lstStyle>
          <a:p>
            <a:pPr lvl="0"/>
            <a:r>
              <a:rPr lang="en-US" dirty="0"/>
              <a:t>Click to add title</a:t>
            </a:r>
          </a:p>
        </p:txBody>
      </p:sp>
      <p:sp>
        <p:nvSpPr>
          <p:cNvPr id="12" name="Content Placeholder 5">
            <a:extLst>
              <a:ext uri="{FF2B5EF4-FFF2-40B4-BE49-F238E27FC236}">
                <a16:creationId xmlns:a16="http://schemas.microsoft.com/office/drawing/2014/main" id="{9617BA27-2A83-4414-8A3C-27FED3278BC7}"/>
              </a:ext>
            </a:extLst>
          </p:cNvPr>
          <p:cNvSpPr>
            <a:spLocks noGrp="1"/>
          </p:cNvSpPr>
          <p:nvPr>
            <p:ph sz="quarter" idx="24"/>
          </p:nvPr>
        </p:nvSpPr>
        <p:spPr>
          <a:xfrm>
            <a:off x="471488" y="1987821"/>
            <a:ext cx="2653727" cy="1247384"/>
          </a:xfrm>
          <a:prstGeom prst="rect">
            <a:avLst/>
          </a:prstGeom>
        </p:spPr>
        <p:txBody>
          <a:bodyPr lIns="0"/>
          <a:lstStyle>
            <a:lvl1pPr marL="174625" indent="-174625">
              <a:defRPr sz="1400"/>
            </a:lvl1pPr>
            <a:lvl2pPr marL="363538" indent="-174625">
              <a:defRPr sz="1400"/>
            </a:lvl2pPr>
            <a:lvl3pPr marL="363538" indent="-174625">
              <a:defRPr sz="1400"/>
            </a:lvl3pPr>
            <a:lvl4pPr marL="363538" indent="-174625">
              <a:defRPr sz="1400">
                <a:solidFill>
                  <a:schemeClr val="tx1"/>
                </a:solidFill>
              </a:defRPr>
            </a:lvl4pPr>
            <a:lvl5pPr marL="363538" indent="-174625">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5">
            <a:extLst>
              <a:ext uri="{FF2B5EF4-FFF2-40B4-BE49-F238E27FC236}">
                <a16:creationId xmlns:a16="http://schemas.microsoft.com/office/drawing/2014/main" id="{B3D53771-3813-400F-9A7D-A94278821FBC}"/>
              </a:ext>
            </a:extLst>
          </p:cNvPr>
          <p:cNvSpPr>
            <a:spLocks noGrp="1"/>
          </p:cNvSpPr>
          <p:nvPr>
            <p:ph sz="quarter" idx="25"/>
          </p:nvPr>
        </p:nvSpPr>
        <p:spPr>
          <a:xfrm>
            <a:off x="3732075" y="1987821"/>
            <a:ext cx="2835000" cy="1247384"/>
          </a:xfrm>
          <a:prstGeom prst="rect">
            <a:avLst/>
          </a:prstGeom>
        </p:spPr>
        <p:txBody>
          <a:bodyPr lIns="0"/>
          <a:lstStyle>
            <a:lvl1pPr marL="174625" indent="-174625">
              <a:defRPr sz="1400">
                <a:solidFill>
                  <a:schemeClr val="bg1"/>
                </a:solidFill>
              </a:defRPr>
            </a:lvl1pPr>
            <a:lvl2pPr marL="363538" indent="-174625">
              <a:defRPr sz="1400">
                <a:solidFill>
                  <a:schemeClr val="bg1"/>
                </a:solidFill>
              </a:defRPr>
            </a:lvl2pPr>
            <a:lvl3pPr marL="363538" indent="-174625">
              <a:defRPr sz="1400">
                <a:solidFill>
                  <a:schemeClr val="bg1"/>
                </a:solidFill>
              </a:defRPr>
            </a:lvl3pPr>
            <a:lvl4pPr marL="363538" indent="-174625">
              <a:defRPr sz="1400">
                <a:solidFill>
                  <a:schemeClr val="bg1"/>
                </a:solidFill>
              </a:defRPr>
            </a:lvl4pPr>
            <a:lvl5pPr marL="363538" indent="-174625">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rame 14">
            <a:extLst>
              <a:ext uri="{FF2B5EF4-FFF2-40B4-BE49-F238E27FC236}">
                <a16:creationId xmlns:a16="http://schemas.microsoft.com/office/drawing/2014/main" id="{7C3EDE05-6D8C-47FB-B23E-C83156624A63}"/>
              </a:ext>
            </a:extLst>
          </p:cNvPr>
          <p:cNvSpPr/>
          <p:nvPr userDrawn="1"/>
        </p:nvSpPr>
        <p:spPr>
          <a:xfrm>
            <a:off x="0" y="0"/>
            <a:ext cx="6858000" cy="9906000"/>
          </a:xfrm>
          <a:prstGeom prst="frame">
            <a:avLst>
              <a:gd name="adj1" fmla="val 1495"/>
            </a:avLst>
          </a:prstGeom>
          <a:solidFill>
            <a:schemeClr val="bg2">
              <a:lumMod val="2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itle 6">
            <a:extLst>
              <a:ext uri="{FF2B5EF4-FFF2-40B4-BE49-F238E27FC236}">
                <a16:creationId xmlns:a16="http://schemas.microsoft.com/office/drawing/2014/main" id="{7B0C1C99-0383-4C86-B058-49704C761E67}"/>
              </a:ext>
            </a:extLst>
          </p:cNvPr>
          <p:cNvSpPr>
            <a:spLocks noGrp="1"/>
          </p:cNvSpPr>
          <p:nvPr>
            <p:ph type="title" hasCustomPrompt="1"/>
          </p:nvPr>
        </p:nvSpPr>
        <p:spPr>
          <a:xfrm>
            <a:off x="471489" y="527405"/>
            <a:ext cx="2653728" cy="532138"/>
          </a:xfrm>
        </p:spPr>
        <p:txBody>
          <a:bodyPr/>
          <a:lstStyle>
            <a:lvl1pPr>
              <a:defRPr>
                <a:solidFill>
                  <a:schemeClr val="tx1"/>
                </a:solidFill>
              </a:defRPr>
            </a:lvl1pPr>
          </a:lstStyle>
          <a:p>
            <a:r>
              <a:rPr lang="en-US" dirty="0"/>
              <a:t>Click to add title</a:t>
            </a:r>
            <a:endParaRPr lang="en-GB" dirty="0"/>
          </a:p>
        </p:txBody>
      </p:sp>
    </p:spTree>
    <p:extLst>
      <p:ext uri="{BB962C8B-B14F-4D97-AF65-F5344CB8AC3E}">
        <p14:creationId xmlns:p14="http://schemas.microsoft.com/office/powerpoint/2010/main" val="1407709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FBBE5-C89E-5443-B1DC-F84CD39D365C}" type="slidenum">
              <a:rPr lang="en-US" smtClean="0"/>
              <a:t>‹#›</a:t>
            </a:fld>
            <a:endParaRPr lang="en-US"/>
          </a:p>
        </p:txBody>
      </p:sp>
      <p:sp>
        <p:nvSpPr>
          <p:cNvPr id="6" name="Frame 5">
            <a:extLst>
              <a:ext uri="{FF2B5EF4-FFF2-40B4-BE49-F238E27FC236}">
                <a16:creationId xmlns:a16="http://schemas.microsoft.com/office/drawing/2014/main" id="{CFD59455-49CE-4B49-B6A1-1B08DAECD207}"/>
              </a:ext>
            </a:extLst>
          </p:cNvPr>
          <p:cNvSpPr/>
          <p:nvPr userDrawn="1"/>
        </p:nvSpPr>
        <p:spPr>
          <a:xfrm>
            <a:off x="0" y="0"/>
            <a:ext cx="6858000" cy="9906000"/>
          </a:xfrm>
          <a:prstGeom prst="frame">
            <a:avLst>
              <a:gd name="adj1" fmla="val 1495"/>
            </a:avLst>
          </a:prstGeom>
          <a:solidFill>
            <a:schemeClr val="bg2">
              <a:lumMod val="2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87157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FBBE5-C89E-5443-B1DC-F84CD39D365C}" type="slidenum">
              <a:rPr lang="en-US" smtClean="0"/>
              <a:t>‹#›</a:t>
            </a:fld>
            <a:endParaRPr lang="en-US"/>
          </a:p>
        </p:txBody>
      </p:sp>
      <p:sp>
        <p:nvSpPr>
          <p:cNvPr id="5" name="Frame 4">
            <a:extLst>
              <a:ext uri="{FF2B5EF4-FFF2-40B4-BE49-F238E27FC236}">
                <a16:creationId xmlns:a16="http://schemas.microsoft.com/office/drawing/2014/main" id="{C6C9F478-8103-425C-992A-5532071989A5}"/>
              </a:ext>
            </a:extLst>
          </p:cNvPr>
          <p:cNvSpPr/>
          <p:nvPr userDrawn="1"/>
        </p:nvSpPr>
        <p:spPr>
          <a:xfrm>
            <a:off x="0" y="0"/>
            <a:ext cx="6858000" cy="9906000"/>
          </a:xfrm>
          <a:prstGeom prst="frame">
            <a:avLst>
              <a:gd name="adj1" fmla="val 1495"/>
            </a:avLst>
          </a:prstGeom>
          <a:solidFill>
            <a:schemeClr val="bg2">
              <a:lumMod val="2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54253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Agenda slide 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9886" y="1169935"/>
            <a:ext cx="5486627" cy="2411805"/>
          </a:xfrm>
        </p:spPr>
        <p:txBody>
          <a:bodyPr anchor="b" anchorCtr="0"/>
          <a:lstStyle>
            <a:lvl1pPr marL="449263" indent="-449263">
              <a:lnSpc>
                <a:spcPct val="100000"/>
              </a:lnSpc>
              <a:spcBef>
                <a:spcPts val="1800"/>
              </a:spcBef>
              <a:buSzPct val="125000"/>
              <a:buFont typeface="+mj-lt"/>
              <a:buNone/>
              <a:defRPr sz="2800" b="1">
                <a:solidFill>
                  <a:schemeClr val="tx1"/>
                </a:solidFill>
              </a:defRPr>
            </a:lvl1pPr>
            <a:lvl2pPr marL="449263" indent="-449263">
              <a:lnSpc>
                <a:spcPct val="100000"/>
              </a:lnSpc>
              <a:spcBef>
                <a:spcPts val="1800"/>
              </a:spcBef>
              <a:buSzPct val="125000"/>
              <a:buFont typeface="+mj-lt"/>
              <a:buNone/>
              <a:defRPr sz="1600">
                <a:solidFill>
                  <a:schemeClr val="tx1"/>
                </a:solidFill>
              </a:defRPr>
            </a:lvl2pPr>
            <a:lvl3pPr marL="449263" indent="-449263">
              <a:lnSpc>
                <a:spcPct val="100000"/>
              </a:lnSpc>
              <a:spcBef>
                <a:spcPts val="1800"/>
              </a:spcBef>
              <a:buSzPct val="125000"/>
              <a:buFont typeface="+mj-lt"/>
              <a:buNone/>
              <a:defRPr sz="1600">
                <a:solidFill>
                  <a:schemeClr val="accent1"/>
                </a:solidFill>
              </a:defRPr>
            </a:lvl3pPr>
            <a:lvl4pPr marL="449263" indent="-449263">
              <a:lnSpc>
                <a:spcPct val="100000"/>
              </a:lnSpc>
              <a:spcBef>
                <a:spcPts val="1800"/>
              </a:spcBef>
              <a:buSzPct val="125000"/>
              <a:buFont typeface="+mj-lt"/>
              <a:buNone/>
              <a:defRPr sz="1600">
                <a:solidFill>
                  <a:schemeClr val="tx1"/>
                </a:solidFill>
              </a:defRPr>
            </a:lvl4pPr>
            <a:lvl5pPr marL="449263" indent="-449263">
              <a:lnSpc>
                <a:spcPct val="100000"/>
              </a:lnSpc>
              <a:spcBef>
                <a:spcPts val="1800"/>
              </a:spcBef>
              <a:buSzPct val="125000"/>
              <a:buFont typeface="+mj-lt"/>
              <a:buNone/>
              <a:defRPr sz="1600">
                <a:solidFill>
                  <a:schemeClr val="accent1"/>
                </a:solidFill>
              </a:defRPr>
            </a:lvl5pPr>
          </a:lstStyle>
          <a:p>
            <a:pPr lvl="0"/>
            <a:r>
              <a:rPr lang="en-US" dirty="0"/>
              <a:t>Contents Title</a:t>
            </a:r>
          </a:p>
          <a:p>
            <a:pPr lvl="1"/>
            <a:r>
              <a:rPr lang="en-US" dirty="0"/>
              <a:t>02	Second level</a:t>
            </a:r>
          </a:p>
          <a:p>
            <a:pPr lvl="2"/>
            <a:r>
              <a:rPr lang="en-US" dirty="0"/>
              <a:t>03	Third level</a:t>
            </a:r>
          </a:p>
          <a:p>
            <a:pPr lvl="3"/>
            <a:r>
              <a:rPr lang="en-US" dirty="0"/>
              <a:t>04	Fourth level</a:t>
            </a:r>
          </a:p>
          <a:p>
            <a:pPr lvl="4"/>
            <a:r>
              <a:rPr lang="en-US" dirty="0"/>
              <a:t>05	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CFBBE5-C89E-5443-B1DC-F84CD39D365C}" type="slidenum">
              <a:rPr lang="en-US" smtClean="0"/>
              <a:pPr/>
              <a:t>‹#›</a:t>
            </a:fld>
            <a:endParaRPr lang="en-US"/>
          </a:p>
        </p:txBody>
      </p:sp>
      <p:sp>
        <p:nvSpPr>
          <p:cNvPr id="8" name="Frame 7">
            <a:extLst>
              <a:ext uri="{FF2B5EF4-FFF2-40B4-BE49-F238E27FC236}">
                <a16:creationId xmlns:a16="http://schemas.microsoft.com/office/drawing/2014/main" id="{0D961AFD-2374-4570-B4A2-7D8EF48D146A}"/>
              </a:ext>
            </a:extLst>
          </p:cNvPr>
          <p:cNvSpPr/>
          <p:nvPr userDrawn="1"/>
        </p:nvSpPr>
        <p:spPr>
          <a:xfrm>
            <a:off x="0" y="0"/>
            <a:ext cx="6858000" cy="9906000"/>
          </a:xfrm>
          <a:prstGeom prst="frame">
            <a:avLst>
              <a:gd name="adj1" fmla="val 1495"/>
            </a:avLst>
          </a:prstGeom>
          <a:solidFill>
            <a:schemeClr val="bg2">
              <a:lumMod val="2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a:extLst>
              <a:ext uri="{FF2B5EF4-FFF2-40B4-BE49-F238E27FC236}">
                <a16:creationId xmlns:a16="http://schemas.microsoft.com/office/drawing/2014/main" id="{A1E82E44-48EB-4B06-B6A6-CD5656CF3CB1}"/>
              </a:ext>
            </a:extLst>
          </p:cNvPr>
          <p:cNvPicPr>
            <a:picLocks noChangeAspect="1"/>
          </p:cNvPicPr>
          <p:nvPr userDrawn="1"/>
        </p:nvPicPr>
        <p:blipFill>
          <a:blip r:embed="rId2"/>
          <a:stretch>
            <a:fillRect/>
          </a:stretch>
        </p:blipFill>
        <p:spPr>
          <a:xfrm>
            <a:off x="3217013" y="8966962"/>
            <a:ext cx="461794" cy="461794"/>
          </a:xfrm>
          <a:prstGeom prst="rect">
            <a:avLst/>
          </a:prstGeom>
        </p:spPr>
      </p:pic>
    </p:spTree>
    <p:extLst>
      <p:ext uri="{BB962C8B-B14F-4D97-AF65-F5344CB8AC3E}">
        <p14:creationId xmlns:p14="http://schemas.microsoft.com/office/powerpoint/2010/main" val="2565043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losing/Thankyou Slide 2">
    <p:bg>
      <p:bgPr>
        <a:solidFill>
          <a:schemeClr val="tx1"/>
        </a:solidFill>
        <a:effectLst/>
      </p:bgPr>
    </p:bg>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63F4BCE2-ECA7-4D64-A6A7-7447115A2C5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a:fillRect/>
          </a:stretch>
        </p:blipFill>
        <p:spPr>
          <a:xfrm>
            <a:off x="0" y="3348444"/>
            <a:ext cx="7286171" cy="6557555"/>
          </a:xfrm>
          <a:custGeom>
            <a:avLst/>
            <a:gdLst>
              <a:gd name="connsiteX0" fmla="*/ 0 w 7286171"/>
              <a:gd name="connsiteY0" fmla="*/ 0 h 6557555"/>
              <a:gd name="connsiteX1" fmla="*/ 6858000 w 7286171"/>
              <a:gd name="connsiteY1" fmla="*/ 0 h 6557555"/>
              <a:gd name="connsiteX2" fmla="*/ 6858000 w 7286171"/>
              <a:gd name="connsiteY2" fmla="*/ 5041766 h 6557555"/>
              <a:gd name="connsiteX3" fmla="*/ 7286171 w 7286171"/>
              <a:gd name="connsiteY3" fmla="*/ 5041766 h 6557555"/>
              <a:gd name="connsiteX4" fmla="*/ 7286171 w 7286171"/>
              <a:gd name="connsiteY4" fmla="*/ 6557555 h 6557555"/>
              <a:gd name="connsiteX5" fmla="*/ 0 w 7286171"/>
              <a:gd name="connsiteY5" fmla="*/ 6557555 h 655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171" h="6557555">
                <a:moveTo>
                  <a:pt x="0" y="0"/>
                </a:moveTo>
                <a:lnTo>
                  <a:pt x="6858000" y="0"/>
                </a:lnTo>
                <a:lnTo>
                  <a:pt x="6858000" y="5041766"/>
                </a:lnTo>
                <a:lnTo>
                  <a:pt x="7286171" y="5041766"/>
                </a:lnTo>
                <a:lnTo>
                  <a:pt x="7286171" y="6557555"/>
                </a:lnTo>
                <a:lnTo>
                  <a:pt x="0" y="6557555"/>
                </a:lnTo>
                <a:close/>
              </a:path>
            </a:pathLst>
          </a:custGeom>
        </p:spPr>
      </p:pic>
      <p:sp>
        <p:nvSpPr>
          <p:cNvPr id="16" name="Title 1">
            <a:extLst>
              <a:ext uri="{FF2B5EF4-FFF2-40B4-BE49-F238E27FC236}">
                <a16:creationId xmlns:a16="http://schemas.microsoft.com/office/drawing/2014/main" id="{0258840E-FED5-344C-91D7-46898DE023F3}"/>
              </a:ext>
            </a:extLst>
          </p:cNvPr>
          <p:cNvSpPr>
            <a:spLocks noGrp="1"/>
          </p:cNvSpPr>
          <p:nvPr>
            <p:ph type="ctrTitle" hasCustomPrompt="1"/>
          </p:nvPr>
        </p:nvSpPr>
        <p:spPr>
          <a:xfrm>
            <a:off x="763143" y="1731055"/>
            <a:ext cx="3157153" cy="515578"/>
          </a:xfrm>
        </p:spPr>
        <p:txBody>
          <a:bodyPr anchor="ctr">
            <a:normAutofit/>
          </a:bodyPr>
          <a:lstStyle>
            <a:lvl1pPr algn="l">
              <a:defRPr sz="2400">
                <a:solidFill>
                  <a:schemeClr val="bg1"/>
                </a:solidFill>
              </a:defRPr>
            </a:lvl1pPr>
          </a:lstStyle>
          <a:p>
            <a:r>
              <a:rPr lang="en-US" dirty="0"/>
              <a:t>Thank you</a:t>
            </a:r>
          </a:p>
        </p:txBody>
      </p:sp>
      <p:sp>
        <p:nvSpPr>
          <p:cNvPr id="9" name="Frame 8">
            <a:extLst>
              <a:ext uri="{FF2B5EF4-FFF2-40B4-BE49-F238E27FC236}">
                <a16:creationId xmlns:a16="http://schemas.microsoft.com/office/drawing/2014/main" id="{278C1DAF-C2A1-4051-B87B-FFF08A369F69}"/>
              </a:ext>
            </a:extLst>
          </p:cNvPr>
          <p:cNvSpPr/>
          <p:nvPr userDrawn="1"/>
        </p:nvSpPr>
        <p:spPr>
          <a:xfrm>
            <a:off x="0" y="0"/>
            <a:ext cx="6858000" cy="9906000"/>
          </a:xfrm>
          <a:prstGeom prst="frame">
            <a:avLst>
              <a:gd name="adj1" fmla="val 1495"/>
            </a:avLst>
          </a:prstGeom>
          <a:solidFill>
            <a:schemeClr val="bg2">
              <a:lumMod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Graphic 12">
            <a:extLst>
              <a:ext uri="{FF2B5EF4-FFF2-40B4-BE49-F238E27FC236}">
                <a16:creationId xmlns:a16="http://schemas.microsoft.com/office/drawing/2014/main" id="{BD008E6D-E97A-49B9-A755-95317B5DA5E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81903" y="9419459"/>
            <a:ext cx="2522364" cy="220327"/>
          </a:xfrm>
          <a:prstGeom prst="rect">
            <a:avLst/>
          </a:prstGeom>
        </p:spPr>
      </p:pic>
      <p:pic>
        <p:nvPicPr>
          <p:cNvPr id="10" name="Picture 9">
            <a:extLst>
              <a:ext uri="{FF2B5EF4-FFF2-40B4-BE49-F238E27FC236}">
                <a16:creationId xmlns:a16="http://schemas.microsoft.com/office/drawing/2014/main" id="{D2D4B7EF-4352-4BC5-BD5D-AEE950DAABF1}"/>
              </a:ext>
            </a:extLst>
          </p:cNvPr>
          <p:cNvPicPr>
            <a:picLocks noChangeAspect="1"/>
          </p:cNvPicPr>
          <p:nvPr userDrawn="1"/>
        </p:nvPicPr>
        <p:blipFill>
          <a:blip r:embed="rId6"/>
          <a:stretch>
            <a:fillRect/>
          </a:stretch>
        </p:blipFill>
        <p:spPr>
          <a:xfrm>
            <a:off x="774182" y="924516"/>
            <a:ext cx="2481227" cy="556137"/>
          </a:xfrm>
          <a:prstGeom prst="rect">
            <a:avLst/>
          </a:prstGeom>
        </p:spPr>
      </p:pic>
    </p:spTree>
    <p:extLst>
      <p:ext uri="{BB962C8B-B14F-4D97-AF65-F5344CB8AC3E}">
        <p14:creationId xmlns:p14="http://schemas.microsoft.com/office/powerpoint/2010/main" val="159294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Agenda slide 2">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9886" y="1158822"/>
            <a:ext cx="5486627" cy="2411805"/>
          </a:xfrm>
        </p:spPr>
        <p:txBody>
          <a:bodyPr anchor="b" anchorCtr="0"/>
          <a:lstStyle>
            <a:lvl1pPr marL="449263" indent="-449263">
              <a:lnSpc>
                <a:spcPct val="100000"/>
              </a:lnSpc>
              <a:spcBef>
                <a:spcPts val="1800"/>
              </a:spcBef>
              <a:buSzPct val="125000"/>
              <a:buFont typeface="+mj-lt"/>
              <a:buNone/>
              <a:defRPr sz="2800" b="1">
                <a:solidFill>
                  <a:schemeClr val="bg1"/>
                </a:solidFill>
              </a:defRPr>
            </a:lvl1pPr>
            <a:lvl2pPr marL="449263" indent="-449263">
              <a:lnSpc>
                <a:spcPct val="100000"/>
              </a:lnSpc>
              <a:spcBef>
                <a:spcPts val="1800"/>
              </a:spcBef>
              <a:buSzPct val="125000"/>
              <a:buFont typeface="+mj-lt"/>
              <a:buNone/>
              <a:defRPr sz="1600">
                <a:solidFill>
                  <a:schemeClr val="bg1"/>
                </a:solidFill>
              </a:defRPr>
            </a:lvl2pPr>
            <a:lvl3pPr marL="449263" indent="-449263">
              <a:lnSpc>
                <a:spcPct val="100000"/>
              </a:lnSpc>
              <a:spcBef>
                <a:spcPts val="1800"/>
              </a:spcBef>
              <a:buSzPct val="125000"/>
              <a:buFont typeface="+mj-lt"/>
              <a:buNone/>
              <a:defRPr sz="1600">
                <a:solidFill>
                  <a:schemeClr val="bg1"/>
                </a:solidFill>
              </a:defRPr>
            </a:lvl3pPr>
            <a:lvl4pPr marL="449263" indent="-449263">
              <a:lnSpc>
                <a:spcPct val="100000"/>
              </a:lnSpc>
              <a:spcBef>
                <a:spcPts val="1800"/>
              </a:spcBef>
              <a:buSzPct val="125000"/>
              <a:buFont typeface="+mj-lt"/>
              <a:buNone/>
              <a:defRPr sz="1600">
                <a:solidFill>
                  <a:schemeClr val="bg1"/>
                </a:solidFill>
              </a:defRPr>
            </a:lvl4pPr>
            <a:lvl5pPr marL="449263" indent="-449263">
              <a:lnSpc>
                <a:spcPct val="100000"/>
              </a:lnSpc>
              <a:spcBef>
                <a:spcPts val="1800"/>
              </a:spcBef>
              <a:buSzPct val="125000"/>
              <a:buFont typeface="+mj-lt"/>
              <a:buNone/>
              <a:defRPr sz="1600">
                <a:solidFill>
                  <a:schemeClr val="bg1"/>
                </a:solidFill>
              </a:defRPr>
            </a:lvl5pPr>
          </a:lstStyle>
          <a:p>
            <a:pPr lvl="0"/>
            <a:r>
              <a:rPr lang="en-US" dirty="0"/>
              <a:t>Contents Title</a:t>
            </a:r>
          </a:p>
          <a:p>
            <a:pPr lvl="1"/>
            <a:r>
              <a:rPr lang="en-US" dirty="0"/>
              <a:t>02	Second level</a:t>
            </a:r>
          </a:p>
          <a:p>
            <a:pPr lvl="2"/>
            <a:r>
              <a:rPr lang="en-US" dirty="0"/>
              <a:t>03	Third level</a:t>
            </a:r>
          </a:p>
          <a:p>
            <a:pPr lvl="3"/>
            <a:r>
              <a:rPr lang="en-US" dirty="0"/>
              <a:t>04	Fourth level</a:t>
            </a:r>
          </a:p>
          <a:p>
            <a:pPr lvl="4"/>
            <a:r>
              <a:rPr lang="en-US" dirty="0"/>
              <a:t>05	Fifth level</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6CFBBE5-C89E-5443-B1DC-F84CD39D365C}" type="slidenum">
              <a:rPr lang="en-US" smtClean="0"/>
              <a:pPr/>
              <a:t>‹#›</a:t>
            </a:fld>
            <a:endParaRPr lang="en-US"/>
          </a:p>
        </p:txBody>
      </p:sp>
      <p:sp>
        <p:nvSpPr>
          <p:cNvPr id="8" name="Frame 7">
            <a:extLst>
              <a:ext uri="{FF2B5EF4-FFF2-40B4-BE49-F238E27FC236}">
                <a16:creationId xmlns:a16="http://schemas.microsoft.com/office/drawing/2014/main" id="{0D961AFD-2374-4570-B4A2-7D8EF48D146A}"/>
              </a:ext>
            </a:extLst>
          </p:cNvPr>
          <p:cNvSpPr/>
          <p:nvPr userDrawn="1"/>
        </p:nvSpPr>
        <p:spPr>
          <a:xfrm>
            <a:off x="0" y="0"/>
            <a:ext cx="6858000" cy="9906000"/>
          </a:xfrm>
          <a:prstGeom prst="frame">
            <a:avLst>
              <a:gd name="adj1" fmla="val 1495"/>
            </a:avLst>
          </a:prstGeom>
          <a:solidFill>
            <a:schemeClr val="bg2">
              <a:lumMod val="2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Picture 8">
            <a:extLst>
              <a:ext uri="{FF2B5EF4-FFF2-40B4-BE49-F238E27FC236}">
                <a16:creationId xmlns:a16="http://schemas.microsoft.com/office/drawing/2014/main" id="{C4A0407D-632E-4ED9-A12C-C319A1EFACDC}"/>
              </a:ext>
            </a:extLst>
          </p:cNvPr>
          <p:cNvPicPr>
            <a:picLocks noChangeAspect="1"/>
          </p:cNvPicPr>
          <p:nvPr userDrawn="1"/>
        </p:nvPicPr>
        <p:blipFill>
          <a:blip r:embed="rId2"/>
          <a:stretch>
            <a:fillRect/>
          </a:stretch>
        </p:blipFill>
        <p:spPr>
          <a:xfrm>
            <a:off x="3217013" y="8966962"/>
            <a:ext cx="461794" cy="461794"/>
          </a:xfrm>
          <a:prstGeom prst="rect">
            <a:avLst/>
          </a:prstGeom>
        </p:spPr>
      </p:pic>
    </p:spTree>
    <p:extLst>
      <p:ext uri="{BB962C8B-B14F-4D97-AF65-F5344CB8AC3E}">
        <p14:creationId xmlns:p14="http://schemas.microsoft.com/office/powerpoint/2010/main" val="3400678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chemeClr val="tx1"/>
        </a:solidFill>
        <a:effectLst/>
      </p:bgPr>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24AE177-3214-4C04-9000-41F4743B1D1B}"/>
              </a:ext>
            </a:extLst>
          </p:cNvPr>
          <p:cNvSpPr>
            <a:spLocks noGrp="1"/>
          </p:cNvSpPr>
          <p:nvPr>
            <p:ph type="ctrTitle" hasCustomPrompt="1"/>
          </p:nvPr>
        </p:nvSpPr>
        <p:spPr>
          <a:xfrm>
            <a:off x="1891862" y="1729074"/>
            <a:ext cx="4378305" cy="460502"/>
          </a:xfrm>
        </p:spPr>
        <p:txBody>
          <a:bodyPr wrap="square" anchor="t" anchorCtr="0">
            <a:spAutoFit/>
          </a:bodyPr>
          <a:lstStyle>
            <a:lvl1pPr algn="l">
              <a:defRPr sz="2800">
                <a:solidFill>
                  <a:schemeClr val="bg1"/>
                </a:solidFill>
                <a:latin typeface="+mn-lt"/>
              </a:defRPr>
            </a:lvl1pPr>
          </a:lstStyle>
          <a:p>
            <a:r>
              <a:rPr lang="en-US" dirty="0"/>
              <a:t>Presentation title</a:t>
            </a:r>
          </a:p>
        </p:txBody>
      </p:sp>
      <p:sp>
        <p:nvSpPr>
          <p:cNvPr id="33" name="Frame 32">
            <a:extLst>
              <a:ext uri="{FF2B5EF4-FFF2-40B4-BE49-F238E27FC236}">
                <a16:creationId xmlns:a16="http://schemas.microsoft.com/office/drawing/2014/main" id="{EB20DC36-6E66-4DD8-BB3E-6C304203A352}"/>
              </a:ext>
            </a:extLst>
          </p:cNvPr>
          <p:cNvSpPr/>
          <p:nvPr userDrawn="1"/>
        </p:nvSpPr>
        <p:spPr>
          <a:xfrm>
            <a:off x="0" y="0"/>
            <a:ext cx="6858000" cy="9906000"/>
          </a:xfrm>
          <a:prstGeom prst="frame">
            <a:avLst>
              <a:gd name="adj1" fmla="val 1495"/>
            </a:avLst>
          </a:prstGeom>
          <a:solidFill>
            <a:schemeClr val="bg2">
              <a:lumMod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Graphic 12">
            <a:extLst>
              <a:ext uri="{FF2B5EF4-FFF2-40B4-BE49-F238E27FC236}">
                <a16:creationId xmlns:a16="http://schemas.microsoft.com/office/drawing/2014/main" id="{AC0EE89F-5F09-4AAD-92C5-AF42473844F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a:fillRect/>
          </a:stretch>
        </p:blipFill>
        <p:spPr>
          <a:xfrm>
            <a:off x="0" y="3348444"/>
            <a:ext cx="7286171" cy="6557555"/>
          </a:xfrm>
          <a:custGeom>
            <a:avLst/>
            <a:gdLst>
              <a:gd name="connsiteX0" fmla="*/ 0 w 7286171"/>
              <a:gd name="connsiteY0" fmla="*/ 0 h 6557555"/>
              <a:gd name="connsiteX1" fmla="*/ 6858000 w 7286171"/>
              <a:gd name="connsiteY1" fmla="*/ 0 h 6557555"/>
              <a:gd name="connsiteX2" fmla="*/ 6858000 w 7286171"/>
              <a:gd name="connsiteY2" fmla="*/ 5041766 h 6557555"/>
              <a:gd name="connsiteX3" fmla="*/ 7286171 w 7286171"/>
              <a:gd name="connsiteY3" fmla="*/ 5041766 h 6557555"/>
              <a:gd name="connsiteX4" fmla="*/ 7286171 w 7286171"/>
              <a:gd name="connsiteY4" fmla="*/ 6557555 h 6557555"/>
              <a:gd name="connsiteX5" fmla="*/ 0 w 7286171"/>
              <a:gd name="connsiteY5" fmla="*/ 6557555 h 655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171" h="6557555">
                <a:moveTo>
                  <a:pt x="0" y="0"/>
                </a:moveTo>
                <a:lnTo>
                  <a:pt x="6858000" y="0"/>
                </a:lnTo>
                <a:lnTo>
                  <a:pt x="6858000" y="5041766"/>
                </a:lnTo>
                <a:lnTo>
                  <a:pt x="7286171" y="5041766"/>
                </a:lnTo>
                <a:lnTo>
                  <a:pt x="7286171" y="6557555"/>
                </a:lnTo>
                <a:lnTo>
                  <a:pt x="0" y="6557555"/>
                </a:lnTo>
                <a:close/>
              </a:path>
            </a:pathLst>
          </a:custGeom>
        </p:spPr>
      </p:pic>
      <p:cxnSp>
        <p:nvCxnSpPr>
          <p:cNvPr id="15" name="Straight Connector 14">
            <a:extLst>
              <a:ext uri="{FF2B5EF4-FFF2-40B4-BE49-F238E27FC236}">
                <a16:creationId xmlns:a16="http://schemas.microsoft.com/office/drawing/2014/main" id="{D3F342F9-34A2-492B-9DF1-9D77BB8E39F2}"/>
              </a:ext>
            </a:extLst>
          </p:cNvPr>
          <p:cNvCxnSpPr>
            <a:cxnSpLocks/>
          </p:cNvCxnSpPr>
          <p:nvPr userDrawn="1"/>
        </p:nvCxnSpPr>
        <p:spPr>
          <a:xfrm>
            <a:off x="1601105" y="1671325"/>
            <a:ext cx="0" cy="576000"/>
          </a:xfrm>
          <a:prstGeom prst="line">
            <a:avLst/>
          </a:prstGeom>
          <a:ln w="12700">
            <a:solidFill>
              <a:schemeClr val="bg1"/>
            </a:solidFill>
          </a:ln>
        </p:spPr>
        <p:style>
          <a:lnRef idx="3">
            <a:schemeClr val="accent1"/>
          </a:lnRef>
          <a:fillRef idx="0">
            <a:schemeClr val="accent1"/>
          </a:fillRef>
          <a:effectRef idx="2">
            <a:schemeClr val="accent1"/>
          </a:effectRef>
          <a:fontRef idx="minor">
            <a:schemeClr val="tx1"/>
          </a:fontRef>
        </p:style>
      </p:cxnSp>
      <p:pic>
        <p:nvPicPr>
          <p:cNvPr id="7" name="Picture 6">
            <a:extLst>
              <a:ext uri="{FF2B5EF4-FFF2-40B4-BE49-F238E27FC236}">
                <a16:creationId xmlns:a16="http://schemas.microsoft.com/office/drawing/2014/main" id="{543C252C-8D28-46D7-B0E9-CA55C13E56C9}"/>
              </a:ext>
            </a:extLst>
          </p:cNvPr>
          <p:cNvPicPr>
            <a:picLocks noChangeAspect="1"/>
          </p:cNvPicPr>
          <p:nvPr userDrawn="1"/>
        </p:nvPicPr>
        <p:blipFill>
          <a:blip r:embed="rId4"/>
          <a:stretch>
            <a:fillRect/>
          </a:stretch>
        </p:blipFill>
        <p:spPr>
          <a:xfrm>
            <a:off x="721413" y="1655019"/>
            <a:ext cx="592306" cy="592306"/>
          </a:xfrm>
          <a:prstGeom prst="rect">
            <a:avLst/>
          </a:prstGeom>
        </p:spPr>
      </p:pic>
    </p:spTree>
    <p:extLst>
      <p:ext uri="{BB962C8B-B14F-4D97-AF65-F5344CB8AC3E}">
        <p14:creationId xmlns:p14="http://schemas.microsoft.com/office/powerpoint/2010/main" val="395076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blipFill dpi="0" rotWithShape="1">
          <a:blip r:embed="rId2">
            <a:lum/>
          </a:blip>
          <a:srcRect/>
          <a:stretch>
            <a:fillRect l="-57000" r="-5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0603419-96B6-4549-8052-73A1B4BE2D68}"/>
              </a:ext>
            </a:extLst>
          </p:cNvPr>
          <p:cNvSpPr/>
          <p:nvPr userDrawn="1"/>
        </p:nvSpPr>
        <p:spPr>
          <a:xfrm rot="5400000">
            <a:off x="-932251" y="3423192"/>
            <a:ext cx="7435108" cy="5570607"/>
          </a:xfrm>
          <a:custGeom>
            <a:avLst/>
            <a:gdLst>
              <a:gd name="connsiteX0" fmla="*/ 6249966 w 7435108"/>
              <a:gd name="connsiteY0" fmla="*/ 5570607 h 5570607"/>
              <a:gd name="connsiteX1" fmla="*/ 7435108 w 7435108"/>
              <a:gd name="connsiteY1" fmla="*/ 4012087 h 5570607"/>
              <a:gd name="connsiteX2" fmla="*/ 7435108 w 7435108"/>
              <a:gd name="connsiteY2" fmla="*/ 5000124 h 5570607"/>
              <a:gd name="connsiteX3" fmla="*/ 7001297 w 7435108"/>
              <a:gd name="connsiteY3" fmla="*/ 5570607 h 5570607"/>
              <a:gd name="connsiteX4" fmla="*/ 1158361 w 7435108"/>
              <a:gd name="connsiteY4" fmla="*/ 5570607 h 5570607"/>
              <a:gd name="connsiteX5" fmla="*/ 4559018 w 7435108"/>
              <a:gd name="connsiteY5" fmla="*/ 1099155 h 5570607"/>
              <a:gd name="connsiteX6" fmla="*/ 4583713 w 7435108"/>
              <a:gd name="connsiteY6" fmla="*/ 1066813 h 5570607"/>
              <a:gd name="connsiteX7" fmla="*/ 5006678 w 7435108"/>
              <a:gd name="connsiteY7" fmla="*/ 1039134 h 5570607"/>
              <a:gd name="connsiteX8" fmla="*/ 5034357 w 7435108"/>
              <a:gd name="connsiteY8" fmla="*/ 1462099 h 5570607"/>
              <a:gd name="connsiteX9" fmla="*/ 4835323 w 7435108"/>
              <a:gd name="connsiteY9" fmla="*/ 1724355 h 5570607"/>
              <a:gd name="connsiteX10" fmla="*/ 4734634 w 7435108"/>
              <a:gd name="connsiteY10" fmla="*/ 1857824 h 5570607"/>
              <a:gd name="connsiteX11" fmla="*/ 4568384 w 7435108"/>
              <a:gd name="connsiteY11" fmla="*/ 2075591 h 5570607"/>
              <a:gd name="connsiteX12" fmla="*/ 4610532 w 7435108"/>
              <a:gd name="connsiteY12" fmla="*/ 2401069 h 5570607"/>
              <a:gd name="connsiteX13" fmla="*/ 4936010 w 7435108"/>
              <a:gd name="connsiteY13" fmla="*/ 2356579 h 5570607"/>
              <a:gd name="connsiteX14" fmla="*/ 5401982 w 7435108"/>
              <a:gd name="connsiteY14" fmla="*/ 1740746 h 5570607"/>
              <a:gd name="connsiteX15" fmla="*/ 6638334 w 7435108"/>
              <a:gd name="connsiteY15" fmla="*/ 118037 h 5570607"/>
              <a:gd name="connsiteX16" fmla="*/ 7056304 w 7435108"/>
              <a:gd name="connsiteY16" fmla="*/ 60668 h 5570607"/>
              <a:gd name="connsiteX17" fmla="*/ 7113672 w 7435108"/>
              <a:gd name="connsiteY17" fmla="*/ 478639 h 5570607"/>
              <a:gd name="connsiteX18" fmla="*/ 6535304 w 7435108"/>
              <a:gd name="connsiteY18" fmla="*/ 1239649 h 5570607"/>
              <a:gd name="connsiteX19" fmla="*/ 6575312 w 7435108"/>
              <a:gd name="connsiteY19" fmla="*/ 1530228 h 5570607"/>
              <a:gd name="connsiteX20" fmla="*/ 6902930 w 7435108"/>
              <a:gd name="connsiteY20" fmla="*/ 1518296 h 5570607"/>
              <a:gd name="connsiteX21" fmla="*/ 7146454 w 7435108"/>
              <a:gd name="connsiteY21" fmla="*/ 1199843 h 5570607"/>
              <a:gd name="connsiteX22" fmla="*/ 7435108 w 7435108"/>
              <a:gd name="connsiteY22" fmla="*/ 820304 h 5570607"/>
              <a:gd name="connsiteX23" fmla="*/ 7435108 w 7435108"/>
              <a:gd name="connsiteY23" fmla="*/ 1808775 h 5570607"/>
              <a:gd name="connsiteX24" fmla="*/ 6991910 w 7435108"/>
              <a:gd name="connsiteY24" fmla="*/ 2391703 h 5570607"/>
              <a:gd name="connsiteX25" fmla="*/ 6823316 w 7435108"/>
              <a:gd name="connsiteY25" fmla="*/ 2611810 h 5570607"/>
              <a:gd name="connsiteX26" fmla="*/ 6805614 w 7435108"/>
              <a:gd name="connsiteY26" fmla="*/ 2634972 h 5570607"/>
              <a:gd name="connsiteX27" fmla="*/ 6869366 w 7435108"/>
              <a:gd name="connsiteY27" fmla="*/ 2956550 h 5570607"/>
              <a:gd name="connsiteX28" fmla="*/ 7190944 w 7435108"/>
              <a:gd name="connsiteY28" fmla="*/ 2892799 h 5570607"/>
              <a:gd name="connsiteX29" fmla="*/ 7389978 w 7435108"/>
              <a:gd name="connsiteY29" fmla="*/ 2630543 h 5570607"/>
              <a:gd name="connsiteX30" fmla="*/ 7435108 w 7435108"/>
              <a:gd name="connsiteY30" fmla="*/ 2571258 h 5570607"/>
              <a:gd name="connsiteX31" fmla="*/ 7435108 w 7435108"/>
              <a:gd name="connsiteY31" fmla="*/ 3559698 h 5570607"/>
              <a:gd name="connsiteX32" fmla="*/ 5905635 w 7435108"/>
              <a:gd name="connsiteY32" fmla="*/ 5570607 h 5570607"/>
              <a:gd name="connsiteX33" fmla="*/ 0 w 7435108"/>
              <a:gd name="connsiteY33" fmla="*/ 5570607 h 5570607"/>
              <a:gd name="connsiteX34" fmla="*/ 2739615 w 7435108"/>
              <a:gd name="connsiteY34" fmla="*/ 1967878 h 5570607"/>
              <a:gd name="connsiteX35" fmla="*/ 3161098 w 7435108"/>
              <a:gd name="connsiteY35" fmla="*/ 1909339 h 5570607"/>
              <a:gd name="connsiteX36" fmla="*/ 3217296 w 7435108"/>
              <a:gd name="connsiteY36" fmla="*/ 2328480 h 5570607"/>
              <a:gd name="connsiteX37" fmla="*/ 753211 w 7435108"/>
              <a:gd name="connsiteY37" fmla="*/ 5570607 h 557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435108" h="5570607">
                <a:moveTo>
                  <a:pt x="6249966" y="5570607"/>
                </a:moveTo>
                <a:lnTo>
                  <a:pt x="7435108" y="4012087"/>
                </a:lnTo>
                <a:lnTo>
                  <a:pt x="7435108" y="5000124"/>
                </a:lnTo>
                <a:lnTo>
                  <a:pt x="7001297" y="5570607"/>
                </a:lnTo>
                <a:close/>
                <a:moveTo>
                  <a:pt x="1158361" y="5570607"/>
                </a:moveTo>
                <a:lnTo>
                  <a:pt x="4559018" y="1099155"/>
                </a:lnTo>
                <a:cubicBezTo>
                  <a:pt x="4566507" y="1087828"/>
                  <a:pt x="4574758" y="1077021"/>
                  <a:pt x="4583713" y="1066813"/>
                </a:cubicBezTo>
                <a:cubicBezTo>
                  <a:pt x="4692868" y="942371"/>
                  <a:pt x="4882236" y="929979"/>
                  <a:pt x="5006678" y="1039134"/>
                </a:cubicBezTo>
                <a:cubicBezTo>
                  <a:pt x="5131120" y="1148289"/>
                  <a:pt x="5143512" y="1337657"/>
                  <a:pt x="5034357" y="1462099"/>
                </a:cubicBezTo>
                <a:lnTo>
                  <a:pt x="4835323" y="1724355"/>
                </a:lnTo>
                <a:lnTo>
                  <a:pt x="4734634" y="1857824"/>
                </a:lnTo>
                <a:lnTo>
                  <a:pt x="4568384" y="2075591"/>
                </a:lnTo>
                <a:cubicBezTo>
                  <a:pt x="4491329" y="2177426"/>
                  <a:pt x="4510080" y="2322220"/>
                  <a:pt x="4610532" y="2401069"/>
                </a:cubicBezTo>
                <a:cubicBezTo>
                  <a:pt x="4713305" y="2476302"/>
                  <a:pt x="4857198" y="2456633"/>
                  <a:pt x="4936010" y="2356579"/>
                </a:cubicBezTo>
                <a:lnTo>
                  <a:pt x="5401982" y="1740746"/>
                </a:lnTo>
                <a:lnTo>
                  <a:pt x="6638334" y="118037"/>
                </a:lnTo>
                <a:cubicBezTo>
                  <a:pt x="6737910" y="-13225"/>
                  <a:pt x="6925042" y="-38909"/>
                  <a:pt x="7056304" y="60668"/>
                </a:cubicBezTo>
                <a:cubicBezTo>
                  <a:pt x="7187566" y="160246"/>
                  <a:pt x="7213250" y="347378"/>
                  <a:pt x="7113672" y="478639"/>
                </a:cubicBezTo>
                <a:lnTo>
                  <a:pt x="6535304" y="1239649"/>
                </a:lnTo>
                <a:cubicBezTo>
                  <a:pt x="6477876" y="1333705"/>
                  <a:pt x="6494602" y="1455191"/>
                  <a:pt x="6575312" y="1530228"/>
                </a:cubicBezTo>
                <a:cubicBezTo>
                  <a:pt x="6669076" y="1617403"/>
                  <a:pt x="6815756" y="1612061"/>
                  <a:pt x="6902930" y="1518296"/>
                </a:cubicBezTo>
                <a:lnTo>
                  <a:pt x="7146454" y="1199843"/>
                </a:lnTo>
                <a:lnTo>
                  <a:pt x="7435108" y="820304"/>
                </a:lnTo>
                <a:lnTo>
                  <a:pt x="7435108" y="1808775"/>
                </a:lnTo>
                <a:lnTo>
                  <a:pt x="6991910" y="2391703"/>
                </a:lnTo>
                <a:lnTo>
                  <a:pt x="6823316" y="2611810"/>
                </a:lnTo>
                <a:cubicBezTo>
                  <a:pt x="6816936" y="2619152"/>
                  <a:pt x="6811024" y="2626887"/>
                  <a:pt x="6805614" y="2634972"/>
                </a:cubicBezTo>
                <a:cubicBezTo>
                  <a:pt x="6734416" y="2741378"/>
                  <a:pt x="6762960" y="2885353"/>
                  <a:pt x="6869366" y="2956550"/>
                </a:cubicBezTo>
                <a:cubicBezTo>
                  <a:pt x="6975772" y="3027748"/>
                  <a:pt x="7119746" y="2999204"/>
                  <a:pt x="7190944" y="2892799"/>
                </a:cubicBezTo>
                <a:lnTo>
                  <a:pt x="7389978" y="2630543"/>
                </a:lnTo>
                <a:lnTo>
                  <a:pt x="7435108" y="2571258"/>
                </a:lnTo>
                <a:lnTo>
                  <a:pt x="7435108" y="3559698"/>
                </a:lnTo>
                <a:lnTo>
                  <a:pt x="5905635" y="5570607"/>
                </a:lnTo>
                <a:close/>
                <a:moveTo>
                  <a:pt x="0" y="5570607"/>
                </a:moveTo>
                <a:lnTo>
                  <a:pt x="2739615" y="1967878"/>
                </a:lnTo>
                <a:cubicBezTo>
                  <a:pt x="2840874" y="1837099"/>
                  <a:pt x="3028031" y="1811105"/>
                  <a:pt x="3161098" y="1909339"/>
                </a:cubicBezTo>
                <a:cubicBezTo>
                  <a:pt x="3292004" y="2009769"/>
                  <a:pt x="3317123" y="2197113"/>
                  <a:pt x="3217296" y="2328480"/>
                </a:cubicBezTo>
                <a:lnTo>
                  <a:pt x="753211" y="5570607"/>
                </a:lnTo>
                <a:close/>
              </a:path>
            </a:pathLst>
          </a:custGeom>
          <a:solidFill>
            <a:schemeClr val="tx1"/>
          </a:solidFill>
          <a:ln w="23397" cap="flat">
            <a:noFill/>
            <a:prstDash val="solid"/>
            <a:miter/>
          </a:ln>
        </p:spPr>
        <p:txBody>
          <a:bodyPr rtlCol="0" anchor="ctr"/>
          <a:lstStyle/>
          <a:p>
            <a:endParaRPr lang="en-GB"/>
          </a:p>
        </p:txBody>
      </p:sp>
      <p:sp>
        <p:nvSpPr>
          <p:cNvPr id="33" name="Frame 32">
            <a:extLst>
              <a:ext uri="{FF2B5EF4-FFF2-40B4-BE49-F238E27FC236}">
                <a16:creationId xmlns:a16="http://schemas.microsoft.com/office/drawing/2014/main" id="{EB20DC36-6E66-4DD8-BB3E-6C304203A352}"/>
              </a:ext>
            </a:extLst>
          </p:cNvPr>
          <p:cNvSpPr/>
          <p:nvPr userDrawn="1"/>
        </p:nvSpPr>
        <p:spPr>
          <a:xfrm>
            <a:off x="0" y="0"/>
            <a:ext cx="6858000" cy="9906000"/>
          </a:xfrm>
          <a:prstGeom prst="frame">
            <a:avLst>
              <a:gd name="adj1" fmla="val 1495"/>
            </a:avLst>
          </a:prstGeom>
          <a:solidFill>
            <a:schemeClr val="bg2">
              <a:lumMod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a:extLst>
              <a:ext uri="{FF2B5EF4-FFF2-40B4-BE49-F238E27FC236}">
                <a16:creationId xmlns:a16="http://schemas.microsoft.com/office/drawing/2014/main" id="{AD60DF70-CF66-47DE-A2F4-48939DC550FC}"/>
              </a:ext>
            </a:extLst>
          </p:cNvPr>
          <p:cNvSpPr txBox="1"/>
          <p:nvPr userDrawn="1"/>
        </p:nvSpPr>
        <p:spPr>
          <a:xfrm>
            <a:off x="6959598" y="1"/>
            <a:ext cx="2586136" cy="1908211"/>
          </a:xfrm>
          <a:prstGeom prst="rect">
            <a:avLst/>
          </a:prstGeom>
          <a:noFill/>
        </p:spPr>
        <p:txBody>
          <a:bodyPr wrap="square" lIns="91412" tIns="45718" rIns="91412" bIns="45718" rtlCol="0">
            <a:spAutoFit/>
          </a:bodyPr>
          <a:lstStyle/>
          <a:p>
            <a:pPr algn="l"/>
            <a:r>
              <a:rPr lang="en-US" sz="1900" b="1" i="0" dirty="0">
                <a:effectLst/>
                <a:latin typeface="+mj-lt"/>
                <a:ea typeface="Samsung Sharp Sans Medium" charset="0"/>
                <a:cs typeface="Samsung Sharp Sans Medium" charset="0"/>
                <a:sym typeface="Helvetica Light"/>
              </a:rPr>
              <a:t>Image divider page</a:t>
            </a:r>
            <a:endParaRPr lang="en-US" sz="2500" b="0" i="0" dirty="0">
              <a:effectLst/>
              <a:latin typeface="+mj-lt"/>
              <a:ea typeface="Samsung Sharp Sans Medium" charset="0"/>
              <a:cs typeface="Samsung Sharp Sans Medium" charset="0"/>
              <a:sym typeface="Helvetica Light"/>
            </a:endParaRPr>
          </a:p>
          <a:p>
            <a:pPr algn="l"/>
            <a:endParaRPr lang="en-GB" sz="1100" dirty="0">
              <a:latin typeface="+mj-lt"/>
              <a:ea typeface="Samsung Sharp Sans Medium" charset="0"/>
              <a:cs typeface="Samsung Sharp Sans Medium" charset="0"/>
            </a:endParaRPr>
          </a:p>
          <a:p>
            <a:pPr algn="l"/>
            <a:r>
              <a:rPr lang="en-GB" sz="1100" dirty="0">
                <a:latin typeface="+mj-lt"/>
                <a:ea typeface="Samsung Sharp Sans Medium" charset="0"/>
                <a:cs typeface="Samsung Sharp Sans Medium" charset="0"/>
              </a:rPr>
              <a:t>To replace the image in the background, click on the </a:t>
            </a:r>
            <a:r>
              <a:rPr lang="en-GB" sz="1100" b="1" dirty="0">
                <a:latin typeface="+mj-lt"/>
                <a:ea typeface="Samsung Sharp Sans Medium" charset="0"/>
                <a:cs typeface="Samsung Sharp Sans Medium" charset="0"/>
              </a:rPr>
              <a:t>Design</a:t>
            </a:r>
            <a:r>
              <a:rPr lang="en-GB" sz="1100" dirty="0">
                <a:latin typeface="+mj-lt"/>
                <a:ea typeface="Samsung Sharp Sans Medium" charset="0"/>
                <a:cs typeface="Samsung Sharp Sans Medium" charset="0"/>
              </a:rPr>
              <a:t> tab and then </a:t>
            </a:r>
            <a:r>
              <a:rPr lang="en-GB" sz="1100" b="1" dirty="0">
                <a:latin typeface="+mj-lt"/>
                <a:ea typeface="Samsung Sharp Sans Medium" charset="0"/>
                <a:cs typeface="Samsung Sharp Sans Medium" charset="0"/>
              </a:rPr>
              <a:t>Format Background</a:t>
            </a:r>
            <a:r>
              <a:rPr lang="en-GB" sz="1100" dirty="0">
                <a:latin typeface="+mj-lt"/>
                <a:ea typeface="Samsung Sharp Sans Medium" charset="0"/>
                <a:cs typeface="Samsung Sharp Sans Medium" charset="0"/>
              </a:rPr>
              <a:t>. </a:t>
            </a:r>
          </a:p>
          <a:p>
            <a:pPr algn="l"/>
            <a:endParaRPr lang="en-GB" sz="1100" dirty="0">
              <a:latin typeface="+mj-lt"/>
              <a:ea typeface="Samsung Sharp Sans Medium" charset="0"/>
              <a:cs typeface="Samsung Sharp Sans Medium" charset="0"/>
            </a:endParaRPr>
          </a:p>
          <a:p>
            <a:pPr algn="l"/>
            <a:r>
              <a:rPr lang="en-GB" sz="1100" dirty="0">
                <a:latin typeface="+mj-lt"/>
                <a:ea typeface="Samsung Sharp Sans Medium" charset="0"/>
                <a:cs typeface="Samsung Sharp Sans Medium" charset="0"/>
              </a:rPr>
              <a:t>To change the image, select </a:t>
            </a:r>
            <a:r>
              <a:rPr lang="en-GB" sz="1100" b="1" dirty="0">
                <a:latin typeface="+mj-lt"/>
                <a:ea typeface="Samsung Sharp Sans Medium" charset="0"/>
                <a:cs typeface="Samsung Sharp Sans Medium" charset="0"/>
              </a:rPr>
              <a:t>Picture or texture fill</a:t>
            </a:r>
            <a:r>
              <a:rPr lang="en-GB" sz="1100" dirty="0">
                <a:latin typeface="+mj-lt"/>
                <a:ea typeface="Samsung Sharp Sans Medium" charset="0"/>
                <a:cs typeface="Samsung Sharp Sans Medium" charset="0"/>
              </a:rPr>
              <a:t>. Under Picture Source click on </a:t>
            </a:r>
            <a:r>
              <a:rPr lang="en-GB" sz="1100" b="1" dirty="0">
                <a:latin typeface="+mj-lt"/>
                <a:ea typeface="Samsung Sharp Sans Medium" charset="0"/>
                <a:cs typeface="Samsung Sharp Sans Medium" charset="0"/>
              </a:rPr>
              <a:t>Insert</a:t>
            </a:r>
            <a:r>
              <a:rPr lang="en-GB" sz="1100" dirty="0">
                <a:latin typeface="+mj-lt"/>
                <a:ea typeface="Samsung Sharp Sans Medium" charset="0"/>
                <a:cs typeface="Samsung Sharp Sans Medium" charset="0"/>
              </a:rPr>
              <a:t>. Select your chosen picture for the background and click </a:t>
            </a:r>
            <a:r>
              <a:rPr lang="en-GB" sz="1100" b="1" dirty="0">
                <a:latin typeface="+mj-lt"/>
                <a:ea typeface="Samsung Sharp Sans Medium" charset="0"/>
                <a:cs typeface="Samsung Sharp Sans Medium" charset="0"/>
              </a:rPr>
              <a:t>OPEN</a:t>
            </a:r>
            <a:r>
              <a:rPr lang="en-GB" sz="1100" dirty="0">
                <a:latin typeface="+mj-lt"/>
                <a:ea typeface="Samsung Sharp Sans Medium" charset="0"/>
                <a:cs typeface="Samsung Sharp Sans Medium" charset="0"/>
              </a:rPr>
              <a:t>.</a:t>
            </a:r>
            <a:endParaRPr lang="en-GB" sz="2000" dirty="0">
              <a:latin typeface="+mj-lt"/>
              <a:ea typeface="Samsung Sharp Sans Medium" charset="0"/>
              <a:cs typeface="Samsung Sharp Sans Medium" charset="0"/>
            </a:endParaRPr>
          </a:p>
        </p:txBody>
      </p:sp>
      <p:sp>
        <p:nvSpPr>
          <p:cNvPr id="24" name="Title 1">
            <a:extLst>
              <a:ext uri="{FF2B5EF4-FFF2-40B4-BE49-F238E27FC236}">
                <a16:creationId xmlns:a16="http://schemas.microsoft.com/office/drawing/2014/main" id="{B24AE177-3214-4C04-9000-41F4743B1D1B}"/>
              </a:ext>
            </a:extLst>
          </p:cNvPr>
          <p:cNvSpPr>
            <a:spLocks noGrp="1"/>
          </p:cNvSpPr>
          <p:nvPr>
            <p:ph type="ctrTitle" hasCustomPrompt="1"/>
          </p:nvPr>
        </p:nvSpPr>
        <p:spPr>
          <a:xfrm>
            <a:off x="725268" y="6189674"/>
            <a:ext cx="2380790" cy="848300"/>
          </a:xfrm>
        </p:spPr>
        <p:txBody>
          <a:bodyPr wrap="square" anchor="t" anchorCtr="0">
            <a:spAutoFit/>
          </a:bodyPr>
          <a:lstStyle>
            <a:lvl1pPr algn="l">
              <a:defRPr sz="2800">
                <a:solidFill>
                  <a:schemeClr val="bg1"/>
                </a:solidFill>
                <a:latin typeface="+mn-lt"/>
              </a:defRPr>
            </a:lvl1pPr>
          </a:lstStyle>
          <a:p>
            <a:r>
              <a:rPr lang="en-US" dirty="0"/>
              <a:t>Presentation title</a:t>
            </a:r>
          </a:p>
        </p:txBody>
      </p:sp>
      <p:cxnSp>
        <p:nvCxnSpPr>
          <p:cNvPr id="12" name="Straight Connector 11">
            <a:extLst>
              <a:ext uri="{FF2B5EF4-FFF2-40B4-BE49-F238E27FC236}">
                <a16:creationId xmlns:a16="http://schemas.microsoft.com/office/drawing/2014/main" id="{C38E0230-62E8-4F4D-95B5-9911645E1747}"/>
              </a:ext>
            </a:extLst>
          </p:cNvPr>
          <p:cNvCxnSpPr>
            <a:cxnSpLocks/>
          </p:cNvCxnSpPr>
          <p:nvPr userDrawn="1"/>
        </p:nvCxnSpPr>
        <p:spPr>
          <a:xfrm flipH="1">
            <a:off x="741503" y="5951742"/>
            <a:ext cx="576000" cy="0"/>
          </a:xfrm>
          <a:prstGeom prst="line">
            <a:avLst/>
          </a:prstGeom>
          <a:ln w="12700">
            <a:solidFill>
              <a:schemeClr val="bg1"/>
            </a:solidFill>
          </a:ln>
        </p:spPr>
        <p:style>
          <a:lnRef idx="3">
            <a:schemeClr val="accent1"/>
          </a:lnRef>
          <a:fillRef idx="0">
            <a:schemeClr val="accent1"/>
          </a:fillRef>
          <a:effectRef idx="2">
            <a:schemeClr val="accent1"/>
          </a:effectRef>
          <a:fontRef idx="minor">
            <a:schemeClr val="tx1"/>
          </a:fontRef>
        </p:style>
      </p:cxnSp>
      <p:pic>
        <p:nvPicPr>
          <p:cNvPr id="8" name="Picture 7">
            <a:extLst>
              <a:ext uri="{FF2B5EF4-FFF2-40B4-BE49-F238E27FC236}">
                <a16:creationId xmlns:a16="http://schemas.microsoft.com/office/drawing/2014/main" id="{F02C0322-9CC6-4B48-9E9F-34AAF06912B2}"/>
              </a:ext>
            </a:extLst>
          </p:cNvPr>
          <p:cNvPicPr>
            <a:picLocks noChangeAspect="1"/>
          </p:cNvPicPr>
          <p:nvPr userDrawn="1"/>
        </p:nvPicPr>
        <p:blipFill>
          <a:blip r:embed="rId3"/>
          <a:stretch>
            <a:fillRect/>
          </a:stretch>
        </p:blipFill>
        <p:spPr>
          <a:xfrm>
            <a:off x="721413" y="5114315"/>
            <a:ext cx="592306" cy="592306"/>
          </a:xfrm>
          <a:prstGeom prst="rect">
            <a:avLst/>
          </a:prstGeom>
        </p:spPr>
      </p:pic>
    </p:spTree>
    <p:extLst>
      <p:ext uri="{BB962C8B-B14F-4D97-AF65-F5344CB8AC3E}">
        <p14:creationId xmlns:p14="http://schemas.microsoft.com/office/powerpoint/2010/main" val="1871782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349702"/>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471488" y="1626509"/>
            <a:ext cx="5915025" cy="1275084"/>
          </a:xfrm>
        </p:spPr>
        <p:txBody>
          <a:bodyPr/>
          <a:lstStyle>
            <a:lvl1pPr marL="174625" indent="-174625">
              <a:defRPr sz="1400"/>
            </a:lvl1pPr>
            <a:lvl2pPr marL="363538" indent="-174625">
              <a:defRPr sz="1400"/>
            </a:lvl2pPr>
            <a:lvl3pPr marL="363538" indent="-174625">
              <a:defRPr sz="1400"/>
            </a:lvl3pPr>
            <a:lvl4pPr marL="363538" indent="-174625">
              <a:defRPr sz="1400"/>
            </a:lvl4pPr>
            <a:lvl5pPr marL="363538" indent="-174625">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CFBBE5-C89E-5443-B1DC-F84CD39D365C}" type="slidenum">
              <a:rPr lang="en-US" smtClean="0"/>
              <a:pPr/>
              <a:t>‹#›</a:t>
            </a:fld>
            <a:endParaRPr lang="en-US"/>
          </a:p>
        </p:txBody>
      </p:sp>
      <p:sp>
        <p:nvSpPr>
          <p:cNvPr id="7" name="Text Placeholder 2">
            <a:extLst>
              <a:ext uri="{FF2B5EF4-FFF2-40B4-BE49-F238E27FC236}">
                <a16:creationId xmlns:a16="http://schemas.microsoft.com/office/drawing/2014/main" id="{C8A59822-DAB5-454E-930D-EA95FE61E3FF}"/>
              </a:ext>
            </a:extLst>
          </p:cNvPr>
          <p:cNvSpPr>
            <a:spLocks noGrp="1"/>
          </p:cNvSpPr>
          <p:nvPr>
            <p:ph type="body" idx="13" hasCustomPrompt="1"/>
          </p:nvPr>
        </p:nvSpPr>
        <p:spPr>
          <a:xfrm>
            <a:off x="472800" y="973083"/>
            <a:ext cx="5913713" cy="294302"/>
          </a:xfrm>
        </p:spPr>
        <p:txBody>
          <a:bodyPr wrap="square" anchor="t" anchorCtr="0">
            <a:spAutoFit/>
          </a:bodyPr>
          <a:lstStyle>
            <a:lvl1pPr marL="0" indent="0" algn="l">
              <a:buNone/>
              <a:defRPr sz="1600" b="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Frame 7">
            <a:extLst>
              <a:ext uri="{FF2B5EF4-FFF2-40B4-BE49-F238E27FC236}">
                <a16:creationId xmlns:a16="http://schemas.microsoft.com/office/drawing/2014/main" id="{0D961AFD-2374-4570-B4A2-7D8EF48D146A}"/>
              </a:ext>
            </a:extLst>
          </p:cNvPr>
          <p:cNvSpPr/>
          <p:nvPr userDrawn="1"/>
        </p:nvSpPr>
        <p:spPr>
          <a:xfrm>
            <a:off x="0" y="0"/>
            <a:ext cx="6858000" cy="9906000"/>
          </a:xfrm>
          <a:prstGeom prst="frame">
            <a:avLst>
              <a:gd name="adj1" fmla="val 1495"/>
            </a:avLst>
          </a:prstGeom>
          <a:solidFill>
            <a:schemeClr val="bg2">
              <a:lumMod val="2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526017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urple backgroun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349702"/>
          </a:xfrm>
        </p:spPr>
        <p:txBody>
          <a:bodyPr/>
          <a:lstStyle>
            <a:lvl1pPr>
              <a:defRPr sz="2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71488" y="1626509"/>
            <a:ext cx="5915025" cy="1275084"/>
          </a:xfrm>
        </p:spPr>
        <p:txBody>
          <a:bodyPr/>
          <a:lstStyle>
            <a:lvl1pPr marL="174625" indent="-174625">
              <a:defRPr sz="1400">
                <a:solidFill>
                  <a:schemeClr val="bg1"/>
                </a:solidFill>
              </a:defRPr>
            </a:lvl1pPr>
            <a:lvl2pPr marL="363538" indent="-174625">
              <a:defRPr sz="1400">
                <a:solidFill>
                  <a:schemeClr val="bg1"/>
                </a:solidFill>
              </a:defRPr>
            </a:lvl2pPr>
            <a:lvl3pPr marL="363538" indent="-174625">
              <a:defRPr sz="1400">
                <a:solidFill>
                  <a:schemeClr val="bg1"/>
                </a:solidFill>
              </a:defRPr>
            </a:lvl3pPr>
            <a:lvl4pPr marL="363538" indent="-174625">
              <a:defRPr sz="1400">
                <a:solidFill>
                  <a:schemeClr val="bg1"/>
                </a:solidFill>
              </a:defRPr>
            </a:lvl4pPr>
            <a:lvl5pPr marL="363538" indent="-174625">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6CFBBE5-C89E-5443-B1DC-F84CD39D365C}" type="slidenum">
              <a:rPr lang="en-US" smtClean="0"/>
              <a:pPr/>
              <a:t>‹#›</a:t>
            </a:fld>
            <a:endParaRPr lang="en-US"/>
          </a:p>
        </p:txBody>
      </p:sp>
      <p:sp>
        <p:nvSpPr>
          <p:cNvPr id="7" name="Text Placeholder 2">
            <a:extLst>
              <a:ext uri="{FF2B5EF4-FFF2-40B4-BE49-F238E27FC236}">
                <a16:creationId xmlns:a16="http://schemas.microsoft.com/office/drawing/2014/main" id="{C8A59822-DAB5-454E-930D-EA95FE61E3FF}"/>
              </a:ext>
            </a:extLst>
          </p:cNvPr>
          <p:cNvSpPr>
            <a:spLocks noGrp="1"/>
          </p:cNvSpPr>
          <p:nvPr>
            <p:ph type="body" idx="13" hasCustomPrompt="1"/>
          </p:nvPr>
        </p:nvSpPr>
        <p:spPr>
          <a:xfrm>
            <a:off x="472800" y="973083"/>
            <a:ext cx="5913713" cy="294302"/>
          </a:xfrm>
        </p:spPr>
        <p:txBody>
          <a:bodyPr wrap="square" anchor="t" anchorCtr="0">
            <a:spAutoFit/>
          </a:bodyPr>
          <a:lstStyle>
            <a:lvl1pPr marL="0" indent="0" algn="l">
              <a:buNone/>
              <a:defRPr sz="1600" b="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Frame 7">
            <a:extLst>
              <a:ext uri="{FF2B5EF4-FFF2-40B4-BE49-F238E27FC236}">
                <a16:creationId xmlns:a16="http://schemas.microsoft.com/office/drawing/2014/main" id="{0D961AFD-2374-4570-B4A2-7D8EF48D146A}"/>
              </a:ext>
            </a:extLst>
          </p:cNvPr>
          <p:cNvSpPr/>
          <p:nvPr userDrawn="1"/>
        </p:nvSpPr>
        <p:spPr>
          <a:xfrm>
            <a:off x="0" y="0"/>
            <a:ext cx="6858000" cy="9906000"/>
          </a:xfrm>
          <a:prstGeom prst="frame">
            <a:avLst>
              <a:gd name="adj1" fmla="val 1495"/>
            </a:avLst>
          </a:prstGeom>
          <a:solidFill>
            <a:schemeClr val="bg2">
              <a:lumMod val="2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3506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and Content 2">
    <p:bg>
      <p:bgPr>
        <a:solidFill>
          <a:schemeClr val="bg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BD9C4A9D-D36D-42CB-8DAD-4BA7E8B335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3029" y="8809549"/>
            <a:ext cx="2816904" cy="1455575"/>
          </a:xfrm>
          <a:prstGeom prst="rect">
            <a:avLst/>
          </a:prstGeom>
        </p:spPr>
      </p:pic>
      <p:sp>
        <p:nvSpPr>
          <p:cNvPr id="5" name="Footer Placeholder 4">
            <a:extLst>
              <a:ext uri="{FF2B5EF4-FFF2-40B4-BE49-F238E27FC236}">
                <a16:creationId xmlns:a16="http://schemas.microsoft.com/office/drawing/2014/main" id="{B30B01A6-89D7-5C4D-AD0B-6FDDA34ABA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BF725F-88EA-D846-9884-171526D4AD86}"/>
              </a:ext>
            </a:extLst>
          </p:cNvPr>
          <p:cNvSpPr>
            <a:spLocks noGrp="1"/>
          </p:cNvSpPr>
          <p:nvPr>
            <p:ph type="sldNum" sz="quarter" idx="12"/>
          </p:nvPr>
        </p:nvSpPr>
        <p:spPr/>
        <p:txBody>
          <a:bodyPr/>
          <a:lstStyle/>
          <a:p>
            <a:fld id="{96CFBBE5-C89E-5443-B1DC-F84CD39D365C}" type="slidenum">
              <a:rPr lang="en-US" smtClean="0"/>
              <a:t>‹#›</a:t>
            </a:fld>
            <a:endParaRPr lang="en-US"/>
          </a:p>
        </p:txBody>
      </p:sp>
      <p:sp>
        <p:nvSpPr>
          <p:cNvPr id="12" name="Frame 11">
            <a:extLst>
              <a:ext uri="{FF2B5EF4-FFF2-40B4-BE49-F238E27FC236}">
                <a16:creationId xmlns:a16="http://schemas.microsoft.com/office/drawing/2014/main" id="{223ECAC0-F24A-41C0-ABBA-97C6DFD81C19}"/>
              </a:ext>
            </a:extLst>
          </p:cNvPr>
          <p:cNvSpPr/>
          <p:nvPr userDrawn="1"/>
        </p:nvSpPr>
        <p:spPr>
          <a:xfrm>
            <a:off x="0" y="0"/>
            <a:ext cx="6858000" cy="9906000"/>
          </a:xfrm>
          <a:prstGeom prst="frame">
            <a:avLst>
              <a:gd name="adj1" fmla="val 1495"/>
            </a:avLst>
          </a:prstGeom>
          <a:solidFill>
            <a:schemeClr val="bg2">
              <a:lumMod val="2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itle 1">
            <a:extLst>
              <a:ext uri="{FF2B5EF4-FFF2-40B4-BE49-F238E27FC236}">
                <a16:creationId xmlns:a16="http://schemas.microsoft.com/office/drawing/2014/main" id="{DB4273B7-942A-427F-9496-158A2690BB83}"/>
              </a:ext>
            </a:extLst>
          </p:cNvPr>
          <p:cNvSpPr>
            <a:spLocks noGrp="1"/>
          </p:cNvSpPr>
          <p:nvPr>
            <p:ph type="title"/>
          </p:nvPr>
        </p:nvSpPr>
        <p:spPr>
          <a:xfrm>
            <a:off x="471488" y="527405"/>
            <a:ext cx="5915025" cy="349702"/>
          </a:xfrm>
        </p:spPr>
        <p:txBody>
          <a:bodyPr/>
          <a:lstStyle>
            <a:lvl1pPr>
              <a:defRPr sz="2000"/>
            </a:lvl1pPr>
          </a:lstStyle>
          <a:p>
            <a:r>
              <a:rPr lang="en-US" dirty="0"/>
              <a:t>Click to edit Master title style</a:t>
            </a:r>
          </a:p>
        </p:txBody>
      </p:sp>
      <p:sp>
        <p:nvSpPr>
          <p:cNvPr id="15" name="Content Placeholder 2">
            <a:extLst>
              <a:ext uri="{FF2B5EF4-FFF2-40B4-BE49-F238E27FC236}">
                <a16:creationId xmlns:a16="http://schemas.microsoft.com/office/drawing/2014/main" id="{20C4E7DA-F721-4C19-AB32-A27BAEEC3EA6}"/>
              </a:ext>
            </a:extLst>
          </p:cNvPr>
          <p:cNvSpPr>
            <a:spLocks noGrp="1"/>
          </p:cNvSpPr>
          <p:nvPr>
            <p:ph idx="1"/>
          </p:nvPr>
        </p:nvSpPr>
        <p:spPr>
          <a:xfrm>
            <a:off x="471488" y="1626509"/>
            <a:ext cx="5915025" cy="1275084"/>
          </a:xfrm>
        </p:spPr>
        <p:txBody>
          <a:bodyPr/>
          <a:lstStyle>
            <a:lvl1pPr marL="174625" indent="-174625">
              <a:defRPr sz="1400"/>
            </a:lvl1pPr>
            <a:lvl2pPr marL="363538" indent="-174625">
              <a:defRPr sz="1400"/>
            </a:lvl2pPr>
            <a:lvl3pPr marL="363538" indent="-174625">
              <a:defRPr sz="1400"/>
            </a:lvl3pPr>
            <a:lvl4pPr marL="363538" indent="-174625">
              <a:defRPr sz="1400"/>
            </a:lvl4pPr>
            <a:lvl5pPr marL="363538" indent="-174625">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9BE1F9A2-0179-466D-B030-16506455A29A}"/>
              </a:ext>
            </a:extLst>
          </p:cNvPr>
          <p:cNvSpPr>
            <a:spLocks noGrp="1"/>
          </p:cNvSpPr>
          <p:nvPr>
            <p:ph type="body" idx="13" hasCustomPrompt="1"/>
          </p:nvPr>
        </p:nvSpPr>
        <p:spPr>
          <a:xfrm>
            <a:off x="472800" y="973083"/>
            <a:ext cx="5913713" cy="294302"/>
          </a:xfrm>
        </p:spPr>
        <p:txBody>
          <a:bodyPr wrap="square" anchor="t" anchorCtr="0">
            <a:spAutoFit/>
          </a:bodyPr>
          <a:lstStyle>
            <a:lvl1pPr marL="0" indent="0" algn="l">
              <a:buNone/>
              <a:defRPr sz="1600" b="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324775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Char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349702"/>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471488" y="1626509"/>
            <a:ext cx="5915025" cy="1275084"/>
          </a:xfrm>
        </p:spPr>
        <p:txBody>
          <a:bodyPr/>
          <a:lstStyle>
            <a:lvl1pPr marL="174625" indent="-174625">
              <a:defRPr sz="1400"/>
            </a:lvl1pPr>
            <a:lvl2pPr marL="363538" indent="-174625">
              <a:defRPr sz="1400"/>
            </a:lvl2pPr>
            <a:lvl3pPr marL="363538" indent="-174625">
              <a:defRPr sz="1400"/>
            </a:lvl3pPr>
            <a:lvl4pPr marL="363538" indent="-174625">
              <a:defRPr sz="1400"/>
            </a:lvl4pPr>
            <a:lvl5pPr marL="363538" indent="-174625">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CFBBE5-C89E-5443-B1DC-F84CD39D365C}" type="slidenum">
              <a:rPr lang="en-US" smtClean="0"/>
              <a:pPr/>
              <a:t>‹#›</a:t>
            </a:fld>
            <a:endParaRPr lang="en-US"/>
          </a:p>
        </p:txBody>
      </p:sp>
      <p:sp>
        <p:nvSpPr>
          <p:cNvPr id="7" name="Text Placeholder 2">
            <a:extLst>
              <a:ext uri="{FF2B5EF4-FFF2-40B4-BE49-F238E27FC236}">
                <a16:creationId xmlns:a16="http://schemas.microsoft.com/office/drawing/2014/main" id="{C8A59822-DAB5-454E-930D-EA95FE61E3FF}"/>
              </a:ext>
            </a:extLst>
          </p:cNvPr>
          <p:cNvSpPr>
            <a:spLocks noGrp="1"/>
          </p:cNvSpPr>
          <p:nvPr>
            <p:ph type="body" idx="13" hasCustomPrompt="1"/>
          </p:nvPr>
        </p:nvSpPr>
        <p:spPr>
          <a:xfrm>
            <a:off x="472800" y="973083"/>
            <a:ext cx="5913713" cy="294302"/>
          </a:xfrm>
        </p:spPr>
        <p:txBody>
          <a:bodyPr wrap="square" anchor="t" anchorCtr="0">
            <a:spAutoFit/>
          </a:bodyPr>
          <a:lstStyle>
            <a:lvl1pPr marL="0" indent="0" algn="l">
              <a:buNone/>
              <a:defRPr sz="1600" b="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Frame 7">
            <a:extLst>
              <a:ext uri="{FF2B5EF4-FFF2-40B4-BE49-F238E27FC236}">
                <a16:creationId xmlns:a16="http://schemas.microsoft.com/office/drawing/2014/main" id="{0D961AFD-2374-4570-B4A2-7D8EF48D146A}"/>
              </a:ext>
            </a:extLst>
          </p:cNvPr>
          <p:cNvSpPr/>
          <p:nvPr userDrawn="1"/>
        </p:nvSpPr>
        <p:spPr>
          <a:xfrm>
            <a:off x="0" y="0"/>
            <a:ext cx="6858000" cy="9906000"/>
          </a:xfrm>
          <a:prstGeom prst="frame">
            <a:avLst>
              <a:gd name="adj1" fmla="val 1495"/>
            </a:avLst>
          </a:prstGeom>
          <a:solidFill>
            <a:schemeClr val="bg2">
              <a:lumMod val="2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hart Placeholder 8">
            <a:extLst>
              <a:ext uri="{FF2B5EF4-FFF2-40B4-BE49-F238E27FC236}">
                <a16:creationId xmlns:a16="http://schemas.microsoft.com/office/drawing/2014/main" id="{107D429F-90C0-429A-A820-7847A6B42743}"/>
              </a:ext>
            </a:extLst>
          </p:cNvPr>
          <p:cNvSpPr>
            <a:spLocks noGrp="1"/>
          </p:cNvSpPr>
          <p:nvPr>
            <p:ph type="chart" sz="quarter" idx="14"/>
          </p:nvPr>
        </p:nvSpPr>
        <p:spPr>
          <a:xfrm>
            <a:off x="473075" y="3730625"/>
            <a:ext cx="5913438" cy="5454650"/>
          </a:xfrm>
        </p:spPr>
        <p:txBody>
          <a:bodyPr/>
          <a:lstStyle/>
          <a:p>
            <a:endParaRPr lang="en-GB"/>
          </a:p>
        </p:txBody>
      </p:sp>
    </p:spTree>
    <p:extLst>
      <p:ext uri="{BB962C8B-B14F-4D97-AF65-F5344CB8AC3E}">
        <p14:creationId xmlns:p14="http://schemas.microsoft.com/office/powerpoint/2010/main" val="272149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349702"/>
          </a:xfrm>
          <a:prstGeom prst="rect">
            <a:avLst/>
          </a:prstGeom>
        </p:spPr>
        <p:txBody>
          <a:bodyPr vert="horz" lIns="72000" tIns="36000" rIns="72000" bIns="36000" rtlCol="0" anchor="t" anchorCtr="0">
            <a:spAutoFit/>
          </a:bodyPr>
          <a:lstStyle/>
          <a:p>
            <a:r>
              <a:rPr lang="en-US" dirty="0"/>
              <a:t>Click to edit Master title style</a:t>
            </a:r>
          </a:p>
        </p:txBody>
      </p:sp>
      <p:sp>
        <p:nvSpPr>
          <p:cNvPr id="3" name="Text Placeholder 2"/>
          <p:cNvSpPr>
            <a:spLocks noGrp="1"/>
          </p:cNvSpPr>
          <p:nvPr>
            <p:ph type="body" idx="1"/>
          </p:nvPr>
        </p:nvSpPr>
        <p:spPr>
          <a:xfrm>
            <a:off x="471488" y="1292681"/>
            <a:ext cx="5915025" cy="1275084"/>
          </a:xfrm>
          <a:prstGeom prst="rect">
            <a:avLst/>
          </a:prstGeom>
        </p:spPr>
        <p:txBody>
          <a:bodyPr vert="horz" lIns="72000" tIns="36000" rIns="72000" bIns="3600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37658" y="9575284"/>
            <a:ext cx="2314575" cy="211203"/>
          </a:xfrm>
          <a:prstGeom prst="rect">
            <a:avLst/>
          </a:prstGeom>
        </p:spPr>
        <p:txBody>
          <a:bodyPr vert="horz" lIns="72000" tIns="36000" rIns="72000" bIns="36000" rtlCol="0" anchor="t" anchorCtr="0">
            <a:spAutoFit/>
          </a:bodyPr>
          <a:lstStyle>
            <a:lvl1pPr algn="l">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5177292" y="9575284"/>
            <a:ext cx="1543050" cy="211203"/>
          </a:xfrm>
          <a:prstGeom prst="rect">
            <a:avLst/>
          </a:prstGeom>
        </p:spPr>
        <p:txBody>
          <a:bodyPr vert="horz" lIns="72000" tIns="36000" rIns="72000" bIns="36000" rtlCol="0" anchor="t" anchorCtr="0">
            <a:spAutoFit/>
          </a:bodyPr>
          <a:lstStyle>
            <a:lvl1pPr algn="r">
              <a:defRPr sz="900">
                <a:solidFill>
                  <a:schemeClr val="tx2"/>
                </a:solidFill>
              </a:defRPr>
            </a:lvl1pPr>
          </a:lstStyle>
          <a:p>
            <a:fld id="{96CFBBE5-C89E-5443-B1DC-F84CD39D365C}" type="slidenum">
              <a:rPr lang="en-US" smtClean="0"/>
              <a:pPr/>
              <a:t>‹#›</a:t>
            </a:fld>
            <a:endParaRPr lang="en-US"/>
          </a:p>
        </p:txBody>
      </p:sp>
    </p:spTree>
    <p:extLst>
      <p:ext uri="{BB962C8B-B14F-4D97-AF65-F5344CB8AC3E}">
        <p14:creationId xmlns:p14="http://schemas.microsoft.com/office/powerpoint/2010/main" val="1005957166"/>
      </p:ext>
    </p:extLst>
  </p:cSld>
  <p:clrMap bg1="lt1" tx1="dk1" bg2="lt2" tx2="dk2" accent1="accent1" accent2="accent2" accent3="accent3" accent4="accent4" accent5="accent5" accent6="accent6" hlink="hlink" folHlink="folHlink"/>
  <p:sldLayoutIdLst>
    <p:sldLayoutId id="2147483689" r:id="rId1"/>
    <p:sldLayoutId id="2147483714" r:id="rId2"/>
    <p:sldLayoutId id="2147483717" r:id="rId3"/>
    <p:sldLayoutId id="2147483715" r:id="rId4"/>
    <p:sldLayoutId id="2147483716" r:id="rId5"/>
    <p:sldLayoutId id="2147483678" r:id="rId6"/>
    <p:sldLayoutId id="2147483713" r:id="rId7"/>
    <p:sldLayoutId id="2147483693" r:id="rId8"/>
    <p:sldLayoutId id="2147483706" r:id="rId9"/>
    <p:sldLayoutId id="2147483710" r:id="rId10"/>
    <p:sldLayoutId id="2147483708" r:id="rId11"/>
    <p:sldLayoutId id="2147483711" r:id="rId12"/>
    <p:sldLayoutId id="2147483707" r:id="rId13"/>
    <p:sldLayoutId id="2147483709" r:id="rId14"/>
    <p:sldLayoutId id="2147483712" r:id="rId15"/>
    <p:sldLayoutId id="2147483679" r:id="rId16"/>
    <p:sldLayoutId id="2147483681" r:id="rId17"/>
    <p:sldLayoutId id="2147483682" r:id="rId18"/>
    <p:sldLayoutId id="2147483683" r:id="rId19"/>
    <p:sldLayoutId id="2147483705" r:id="rId20"/>
  </p:sldLayoutIdLst>
  <p:txStyles>
    <p:titleStyle>
      <a:lvl1pPr algn="l" defTabSz="6858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174625" indent="-174625" algn="l" defTabSz="685800" rtl="0" eaLnBrk="1" latinLnBrk="0" hangingPunct="1">
        <a:lnSpc>
          <a:spcPct val="90000"/>
        </a:lnSpc>
        <a:spcBef>
          <a:spcPts val="750"/>
        </a:spcBef>
        <a:buClr>
          <a:schemeClr val="accent1"/>
        </a:buClr>
        <a:buFont typeface="Arial" panose="020B0604020202020204" pitchFamily="34" charset="0"/>
        <a:buChar char="•"/>
        <a:defRPr sz="1400" kern="1200">
          <a:solidFill>
            <a:schemeClr val="bg2">
              <a:lumMod val="25000"/>
            </a:schemeClr>
          </a:solidFill>
          <a:latin typeface="+mn-lt"/>
          <a:ea typeface="+mn-ea"/>
          <a:cs typeface="+mn-cs"/>
        </a:defRPr>
      </a:lvl1pPr>
      <a:lvl2pPr marL="363538" indent="-174625" algn="l" defTabSz="685800" rtl="0" eaLnBrk="1" latinLnBrk="0" hangingPunct="1">
        <a:lnSpc>
          <a:spcPct val="90000"/>
        </a:lnSpc>
        <a:spcBef>
          <a:spcPts val="375"/>
        </a:spcBef>
        <a:buClr>
          <a:schemeClr val="accent1"/>
        </a:buClr>
        <a:buFont typeface="Arial" panose="020B0604020202020204" pitchFamily="34" charset="0"/>
        <a:buChar char="•"/>
        <a:defRPr sz="1400" kern="1200">
          <a:solidFill>
            <a:schemeClr val="bg2">
              <a:lumMod val="25000"/>
            </a:schemeClr>
          </a:solidFill>
          <a:latin typeface="+mn-lt"/>
          <a:ea typeface="+mn-ea"/>
          <a:cs typeface="+mn-cs"/>
        </a:defRPr>
      </a:lvl2pPr>
      <a:lvl3pPr marL="363538" indent="-174625" algn="l" defTabSz="685800" rtl="0" eaLnBrk="1" latinLnBrk="0" hangingPunct="1">
        <a:lnSpc>
          <a:spcPct val="90000"/>
        </a:lnSpc>
        <a:spcBef>
          <a:spcPts val="375"/>
        </a:spcBef>
        <a:buClr>
          <a:schemeClr val="accent1"/>
        </a:buClr>
        <a:buFont typeface="Arial" panose="020B0604020202020204" pitchFamily="34" charset="0"/>
        <a:buChar char="•"/>
        <a:defRPr sz="1400" kern="1200">
          <a:solidFill>
            <a:schemeClr val="bg2">
              <a:lumMod val="25000"/>
            </a:schemeClr>
          </a:solidFill>
          <a:latin typeface="+mn-lt"/>
          <a:ea typeface="+mn-ea"/>
          <a:cs typeface="+mn-cs"/>
        </a:defRPr>
      </a:lvl3pPr>
      <a:lvl4pPr marL="363538" indent="-174625" algn="l" defTabSz="685800" rtl="0" eaLnBrk="1" latinLnBrk="0" hangingPunct="1">
        <a:lnSpc>
          <a:spcPct val="90000"/>
        </a:lnSpc>
        <a:spcBef>
          <a:spcPts val="375"/>
        </a:spcBef>
        <a:buClr>
          <a:schemeClr val="accent1"/>
        </a:buClr>
        <a:buFont typeface="Arial" panose="020B0604020202020204" pitchFamily="34" charset="0"/>
        <a:buChar char="•"/>
        <a:defRPr sz="1400" kern="1200">
          <a:solidFill>
            <a:schemeClr val="bg2">
              <a:lumMod val="25000"/>
            </a:schemeClr>
          </a:solidFill>
          <a:latin typeface="+mn-lt"/>
          <a:ea typeface="+mn-ea"/>
          <a:cs typeface="+mn-cs"/>
        </a:defRPr>
      </a:lvl4pPr>
      <a:lvl5pPr marL="363538" indent="-174625" algn="l" defTabSz="685800" rtl="0" eaLnBrk="1" latinLnBrk="0" hangingPunct="1">
        <a:lnSpc>
          <a:spcPct val="90000"/>
        </a:lnSpc>
        <a:spcBef>
          <a:spcPts val="375"/>
        </a:spcBef>
        <a:buClr>
          <a:schemeClr val="accent1"/>
        </a:buClr>
        <a:buFont typeface="Arial" panose="020B0604020202020204" pitchFamily="34" charset="0"/>
        <a:buChar char="•"/>
        <a:defRPr sz="140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library.ehaweb.org/eha/2021/eha2021-virtual-congress/324576/andrew.h.wei.sabatolimab.plus.hypomethylating.agents.28hmas29.in.patients.28pts29.html?f=listing%3D1%2Abrowseby%3D8%2Asortby%3D2%2Amedia%3D3%2Ace_id%3D2035%2Aot_id%3D25570%2Amarker%3D1285" TargetMode="External"/><Relationship Id="rId2" Type="http://schemas.openxmlformats.org/officeDocument/2006/relationships/hyperlink" Target="https://library.ehaweb.org/eha/2021/eha2021-virtual-congress/324564/thibault.comont.eltrombopag.for.myelodysplastic.syndromes.or.chronic.html?f=listing%3D3%2Abrowseby%3D8%2Asortby%3D1%2Amedia%3D1" TargetMode="Externa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hyperlink" Target="https://library.ehaweb.org/eha/2021/eha2021-virtual-congress/325569/johanne.rozema.increased.use.of.anti-infective.agents.after.diagnosis.of.html?f=listing%3D1%2Abrowseby%3D8%2Asortby%3D2%2Amedia%3D3%2Ace_id%3D2035%2Aot_id%3D25566%2Amarker%3D1286" TargetMode="External"/><Relationship Id="rId2" Type="http://schemas.openxmlformats.org/officeDocument/2006/relationships/hyperlink" Target="https://library.ehaweb.org/eha/2021/eha2021-virtual-congress/325680/yu-hung.wang.a.cibersortx-based.immune-cell.scoring.system.could.independently.html?f=menu%3D6%2Abrowseby%3D8%2Asortby%3D2%2Amedia%3D3%2Ace_id%3D2035%2Aot_id%3D25570%2Amarker%3D1286" TargetMode="External"/><Relationship Id="rId1" Type="http://schemas.openxmlformats.org/officeDocument/2006/relationships/slideLayout" Target="../slideLayouts/slideLayout8.xml"/><Relationship Id="rId5" Type="http://schemas.openxmlformats.org/officeDocument/2006/relationships/hyperlink" Target="https://library.ehaweb.org/eha/2021/eha2021-virtual-congress/325677/konstantinos.liapis.characteristics.and.outcomes.of.myelodysplastic.syndromes.html?f=menu%3D6%2Abrowseby%3D8%2Asortby%3D2%2Amedia%3D3%2Ace_id%3D2035%2Aot_id%3D25570%2Amarker%3D1286" TargetMode="Externa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hyperlink" Target="https://library.ehaweb.org/eha/2021/eha2021-virtual-congress/324569/marie.schneider.activation.of.distinct.inflammatory.pathways.is.driven.by.html?f=listing%3D1%2Abrowseby%3D8%2Asortby%3D2%2Amedia%3D3%2Ace_id%3D2035%2Aot_id%3D25569%2Amarker%3D1285" TargetMode="External"/><Relationship Id="rId2" Type="http://schemas.openxmlformats.org/officeDocument/2006/relationships/hyperlink" Target="https://library.ehaweb.org/eha/2021/eha2021-virtual-congress/325651/marta.martn.izquierdo.cohesin.mutations.are.associated.with.a.poor.prognosis.html?f=listing%3D1%2Abrowseby%3D8%2Asortby%3D2%2Amedia%3D3%2Ace_id%3D2035%2Aot_id%3D25569%2Amarker%3D1286"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twitter.com/search?q=%23mdssm&amp;src=typed_query" TargetMode="External"/><Relationship Id="rId2" Type="http://schemas.openxmlformats.org/officeDocument/2006/relationships/hyperlink" Target="https://twitter.com/MDS_Hub" TargetMode="External"/><Relationship Id="rId1" Type="http://schemas.openxmlformats.org/officeDocument/2006/relationships/slideLayout" Target="../slideLayouts/slideLayout20.xml"/><Relationship Id="rId4" Type="http://schemas.openxmlformats.org/officeDocument/2006/relationships/hyperlink" Target="https://mds-hub.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E66B5AD-768E-4F2D-BD4E-7624277F4BBE}"/>
              </a:ext>
            </a:extLst>
          </p:cNvPr>
          <p:cNvSpPr txBox="1">
            <a:spLocks/>
          </p:cNvSpPr>
          <p:nvPr/>
        </p:nvSpPr>
        <p:spPr>
          <a:xfrm>
            <a:off x="763588" y="1683863"/>
            <a:ext cx="5115143" cy="2165124"/>
          </a:xfrm>
          <a:prstGeom prst="rect">
            <a:avLst/>
          </a:prstGeom>
        </p:spPr>
        <p:txBody>
          <a:bodyPr vert="horz" lIns="72000" tIns="36000" rIns="72000" bIns="36000" rtlCol="0" anchor="t" anchorCtr="0">
            <a:normAutofit/>
          </a:bodyPr>
          <a:lstStyle>
            <a:lvl1pPr algn="l" defTabSz="685800" rtl="0" eaLnBrk="1" latinLnBrk="0" hangingPunct="1">
              <a:lnSpc>
                <a:spcPct val="90000"/>
              </a:lnSpc>
              <a:spcBef>
                <a:spcPct val="0"/>
              </a:spcBef>
              <a:buNone/>
              <a:defRPr sz="3600" kern="1200">
                <a:solidFill>
                  <a:schemeClr val="bg1"/>
                </a:solidFill>
                <a:latin typeface="+mn-lt"/>
                <a:ea typeface="+mj-ea"/>
                <a:cs typeface="+mj-cs"/>
              </a:defRPr>
            </a:lvl1pPr>
          </a:lstStyle>
          <a:p>
            <a:r>
              <a:rPr lang="en-GB" sz="3000" b="1" dirty="0"/>
              <a:t>EHA2021 Virtual Congress</a:t>
            </a:r>
          </a:p>
          <a:p>
            <a:endParaRPr lang="en-GB" sz="2800" b="1" dirty="0"/>
          </a:p>
          <a:p>
            <a:r>
              <a:rPr lang="en-GB" sz="2400" dirty="0"/>
              <a:t>Practice-changing abstracts in myelodysplastic syndromes (MDS)</a:t>
            </a:r>
          </a:p>
          <a:p>
            <a:endParaRPr lang="en-GB" sz="2800" dirty="0"/>
          </a:p>
          <a:p>
            <a:r>
              <a:rPr lang="en-GB" sz="1800" dirty="0"/>
              <a:t>9−17 June, 2021</a:t>
            </a:r>
          </a:p>
          <a:p>
            <a:endParaRPr lang="en-GB" sz="2800" dirty="0"/>
          </a:p>
        </p:txBody>
      </p:sp>
      <p:sp>
        <p:nvSpPr>
          <p:cNvPr id="13" name="TextBox 12">
            <a:extLst>
              <a:ext uri="{FF2B5EF4-FFF2-40B4-BE49-F238E27FC236}">
                <a16:creationId xmlns:a16="http://schemas.microsoft.com/office/drawing/2014/main" id="{FEBB8C39-B607-4117-B8E4-AA91E37AF544}"/>
              </a:ext>
            </a:extLst>
          </p:cNvPr>
          <p:cNvSpPr txBox="1"/>
          <p:nvPr/>
        </p:nvSpPr>
        <p:spPr>
          <a:xfrm>
            <a:off x="757929" y="4085378"/>
            <a:ext cx="4777045" cy="1938992"/>
          </a:xfrm>
          <a:prstGeom prst="rect">
            <a:avLst/>
          </a:prstGeom>
          <a:noFill/>
        </p:spPr>
        <p:txBody>
          <a:bodyPr wrap="square" rtlCol="0">
            <a:spAutoFit/>
          </a:bodyPr>
          <a:lstStyle/>
          <a:p>
            <a:r>
              <a:rPr lang="en-GB" sz="1500" b="1" dirty="0">
                <a:solidFill>
                  <a:schemeClr val="bg1"/>
                </a:solidFill>
              </a:rPr>
              <a:t>World-leading experts in MDS shared the top abstracts from EHA2021 that they believed could have the greatest impact on clinical practice. </a:t>
            </a:r>
          </a:p>
          <a:p>
            <a:endParaRPr lang="en-GB" sz="1500" dirty="0">
              <a:solidFill>
                <a:schemeClr val="bg1"/>
              </a:solidFill>
            </a:endParaRPr>
          </a:p>
          <a:p>
            <a:r>
              <a:rPr lang="en-GB" sz="1500" dirty="0">
                <a:solidFill>
                  <a:schemeClr val="bg1"/>
                </a:solidFill>
              </a:rPr>
              <a:t>Here, we present comments from the MDS Hub Executive Steering Committee Chair Theo de Witte on studies investigating novel agents, as well as new ways to look at myelodysplastic immune compositions.</a:t>
            </a:r>
            <a:endParaRPr lang="en-GB" sz="1500" strike="sngStrike" dirty="0">
              <a:solidFill>
                <a:schemeClr val="bg1"/>
              </a:solidFill>
              <a:latin typeface="+mj-lt"/>
            </a:endParaRPr>
          </a:p>
        </p:txBody>
      </p:sp>
      <p:grpSp>
        <p:nvGrpSpPr>
          <p:cNvPr id="4" name="Group 3">
            <a:extLst>
              <a:ext uri="{FF2B5EF4-FFF2-40B4-BE49-F238E27FC236}">
                <a16:creationId xmlns:a16="http://schemas.microsoft.com/office/drawing/2014/main" id="{3A1F5FC7-1907-4FCB-AB20-D7E83E449174}"/>
              </a:ext>
            </a:extLst>
          </p:cNvPr>
          <p:cNvGrpSpPr/>
          <p:nvPr/>
        </p:nvGrpSpPr>
        <p:grpSpPr>
          <a:xfrm>
            <a:off x="3617423" y="7035464"/>
            <a:ext cx="1707341" cy="1758821"/>
            <a:chOff x="426259" y="5957432"/>
            <a:chExt cx="1707341" cy="1758821"/>
          </a:xfrm>
        </p:grpSpPr>
        <p:sp>
          <p:nvSpPr>
            <p:cNvPr id="5" name="Oval 4">
              <a:extLst>
                <a:ext uri="{FF2B5EF4-FFF2-40B4-BE49-F238E27FC236}">
                  <a16:creationId xmlns:a16="http://schemas.microsoft.com/office/drawing/2014/main" id="{026EE044-27BF-4007-A27F-8AA9D78D76A7}"/>
                </a:ext>
              </a:extLst>
            </p:cNvPr>
            <p:cNvSpPr/>
            <p:nvPr/>
          </p:nvSpPr>
          <p:spPr>
            <a:xfrm>
              <a:off x="426259" y="6020800"/>
              <a:ext cx="1707341" cy="16954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p>
          </p:txBody>
        </p:sp>
        <p:sp>
          <p:nvSpPr>
            <p:cNvPr id="6" name="TextBox 5">
              <a:extLst>
                <a:ext uri="{FF2B5EF4-FFF2-40B4-BE49-F238E27FC236}">
                  <a16:creationId xmlns:a16="http://schemas.microsoft.com/office/drawing/2014/main" id="{7792C6A9-28BE-4C88-93E6-723E12923EEE}"/>
                </a:ext>
              </a:extLst>
            </p:cNvPr>
            <p:cNvSpPr txBox="1"/>
            <p:nvPr/>
          </p:nvSpPr>
          <p:spPr>
            <a:xfrm>
              <a:off x="537981" y="6550190"/>
              <a:ext cx="1532024" cy="1015663"/>
            </a:xfrm>
            <a:prstGeom prst="rect">
              <a:avLst/>
            </a:prstGeom>
            <a:noFill/>
          </p:spPr>
          <p:txBody>
            <a:bodyPr wrap="square" rtlCol="0">
              <a:spAutoFit/>
            </a:bodyPr>
            <a:lstStyle/>
            <a:p>
              <a:pPr algn="ctr"/>
              <a:r>
                <a:rPr lang="en-GB" sz="2400" b="1" dirty="0">
                  <a:solidFill>
                    <a:schemeClr val="bg1"/>
                  </a:solidFill>
                </a:rPr>
                <a:t>Click</a:t>
              </a:r>
            </a:p>
            <a:p>
              <a:pPr algn="ctr"/>
              <a:r>
                <a:rPr lang="en-GB" dirty="0">
                  <a:solidFill>
                    <a:schemeClr val="bg1"/>
                  </a:solidFill>
                </a:rPr>
                <a:t>the abstracts to view</a:t>
              </a:r>
            </a:p>
          </p:txBody>
        </p:sp>
        <p:pic>
          <p:nvPicPr>
            <p:cNvPr id="7" name="Graphic 6" descr="Cursor outline">
              <a:extLst>
                <a:ext uri="{FF2B5EF4-FFF2-40B4-BE49-F238E27FC236}">
                  <a16:creationId xmlns:a16="http://schemas.microsoft.com/office/drawing/2014/main" id="{826FA461-8B4F-47D0-A891-EB05C55E56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9504" y="5957432"/>
              <a:ext cx="792000" cy="792000"/>
            </a:xfrm>
            <a:prstGeom prst="rect">
              <a:avLst/>
            </a:prstGeom>
          </p:spPr>
        </p:pic>
      </p:grpSp>
      <p:cxnSp>
        <p:nvCxnSpPr>
          <p:cNvPr id="3" name="Straight Connector 2">
            <a:extLst>
              <a:ext uri="{FF2B5EF4-FFF2-40B4-BE49-F238E27FC236}">
                <a16:creationId xmlns:a16="http://schemas.microsoft.com/office/drawing/2014/main" id="{A35DADD1-2C68-4D61-BBB8-876ADBDE74F4}"/>
              </a:ext>
            </a:extLst>
          </p:cNvPr>
          <p:cNvCxnSpPr/>
          <p:nvPr/>
        </p:nvCxnSpPr>
        <p:spPr>
          <a:xfrm>
            <a:off x="757929" y="4085378"/>
            <a:ext cx="0" cy="1938992"/>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11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06EA451-817F-4845-AB71-55215C6A7ED4}"/>
              </a:ext>
            </a:extLst>
          </p:cNvPr>
          <p:cNvGraphicFramePr>
            <a:graphicFrameLocks noGrp="1"/>
          </p:cNvGraphicFramePr>
          <p:nvPr>
            <p:extLst>
              <p:ext uri="{D42A27DB-BD31-4B8C-83A1-F6EECF244321}">
                <p14:modId xmlns:p14="http://schemas.microsoft.com/office/powerpoint/2010/main" val="2870740361"/>
              </p:ext>
            </p:extLst>
          </p:nvPr>
        </p:nvGraphicFramePr>
        <p:xfrm>
          <a:off x="471487" y="766827"/>
          <a:ext cx="5915026" cy="7421331"/>
        </p:xfrm>
        <a:graphic>
          <a:graphicData uri="http://schemas.openxmlformats.org/drawingml/2006/table">
            <a:tbl>
              <a:tblPr firstRow="1" bandRow="1">
                <a:tableStyleId>{5C22544A-7EE6-4342-B048-85BDC9FD1C3A}</a:tableStyleId>
              </a:tblPr>
              <a:tblGrid>
                <a:gridCol w="1159507">
                  <a:extLst>
                    <a:ext uri="{9D8B030D-6E8A-4147-A177-3AD203B41FA5}">
                      <a16:colId xmlns:a16="http://schemas.microsoft.com/office/drawing/2014/main" val="1974209620"/>
                    </a:ext>
                  </a:extLst>
                </a:gridCol>
                <a:gridCol w="4755519">
                  <a:extLst>
                    <a:ext uri="{9D8B030D-6E8A-4147-A177-3AD203B41FA5}">
                      <a16:colId xmlns:a16="http://schemas.microsoft.com/office/drawing/2014/main" val="462827487"/>
                    </a:ext>
                  </a:extLst>
                </a:gridCol>
              </a:tblGrid>
              <a:tr h="487131">
                <a:tc gridSpan="2">
                  <a:txBody>
                    <a:bodyPr/>
                    <a:lstStyle/>
                    <a:p>
                      <a:pPr algn="ctr"/>
                      <a:r>
                        <a:rPr lang="en-GB"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MDS − Clinical</a:t>
                      </a:r>
                      <a:endPar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extLst>
                  <a:ext uri="{0D108BD9-81ED-4DB2-BD59-A6C34878D82A}">
                    <a16:rowId xmlns:a16="http://schemas.microsoft.com/office/drawing/2014/main" val="3225865849"/>
                  </a:ext>
                </a:extLst>
              </a:tr>
              <a:tr h="2714066">
                <a:tc>
                  <a:txBody>
                    <a:bodyPr/>
                    <a:lstStyle/>
                    <a:p>
                      <a:pPr algn="ctr"/>
                      <a:endParaRPr lang="en-GB" sz="1200" b="1" dirty="0">
                        <a:solidFill>
                          <a:srgbClr val="44184E"/>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GB" sz="1400" b="1" dirty="0">
                          <a:solidFill>
                            <a:srgbClr val="44184E"/>
                          </a:solidFill>
                          <a:effectLst/>
                          <a:latin typeface="Calibri" panose="020F0502020204030204" pitchFamily="34" charset="0"/>
                          <a:ea typeface="Calibri" panose="020F0502020204030204" pitchFamily="34" charset="0"/>
                          <a:cs typeface="Calibri" panose="020F0502020204030204" pitchFamily="34" charset="0"/>
                        </a:rPr>
                        <a:t>#S156</a:t>
                      </a:r>
                      <a:endParaRPr lang="en-GB" sz="1600" b="1" dirty="0">
                        <a:solidFill>
                          <a:srgbClr val="44184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200" b="1" u="sng" dirty="0">
                        <a:solidFill>
                          <a:srgbClr val="44184E"/>
                        </a:solidFill>
                        <a:effectLst/>
                        <a:latin typeface="Calibri" panose="020F0502020204030204" pitchFamily="34" charset="0"/>
                        <a:ea typeface="Calibri" panose="020F0502020204030204" pitchFamily="34" charset="0"/>
                        <a:cs typeface="Calibri" panose="020F0502020204030204" pitchFamily="34" charset="0"/>
                      </a:endParaRPr>
                    </a:p>
                    <a:p>
                      <a:pPr algn="l"/>
                      <a:r>
                        <a:rPr lang="en-GB" sz="1200" b="1" dirty="0" err="1">
                          <a:hlinkClick r:id="rId2"/>
                        </a:rPr>
                        <a:t>Eltrombopag</a:t>
                      </a:r>
                      <a:r>
                        <a:rPr lang="en-GB" sz="1200" b="1" dirty="0">
                          <a:hlinkClick r:id="rId2"/>
                        </a:rPr>
                        <a:t> for myelodysplastic syndromes or chronic myelomonocytic </a:t>
                      </a:r>
                      <a:r>
                        <a:rPr lang="en-GB" sz="1200" b="1" dirty="0" err="1">
                          <a:hlinkClick r:id="rId2"/>
                        </a:rPr>
                        <a:t>leukemia</a:t>
                      </a:r>
                      <a:r>
                        <a:rPr lang="en-GB" sz="1200" b="1" dirty="0">
                          <a:hlinkClick r:id="rId2"/>
                        </a:rPr>
                        <a:t> with no excess blasts and thrombocytopenia: A French multicenter retrospective real-life study</a:t>
                      </a:r>
                      <a:endParaRPr lang="en-GB" sz="1200" b="1" dirty="0"/>
                    </a:p>
                    <a:p>
                      <a:pPr algn="l"/>
                      <a:endParaRPr lang="en-GB" sz="1100" b="0" u="sng" dirty="0">
                        <a:solidFill>
                          <a:srgbClr val="44184E"/>
                        </a:solidFill>
                        <a:effectLst/>
                        <a:latin typeface="Calibri" panose="020F0502020204030204" pitchFamily="34" charset="0"/>
                        <a:ea typeface="Calibri" panose="020F0502020204030204" pitchFamily="34" charset="0"/>
                        <a:cs typeface="Calibri" panose="020F0502020204030204" pitchFamily="34" charset="0"/>
                      </a:endParaRPr>
                    </a:p>
                    <a:p>
                      <a:pPr algn="l"/>
                      <a:r>
                        <a:rPr lang="en-GB" sz="1100" b="0" dirty="0">
                          <a:solidFill>
                            <a:srgbClr val="44184E"/>
                          </a:solidFill>
                          <a:effectLst/>
                          <a:latin typeface="Calibri" panose="020F0502020204030204" pitchFamily="34" charset="0"/>
                          <a:ea typeface="Calibri" panose="020F0502020204030204" pitchFamily="34" charset="0"/>
                          <a:cs typeface="Times New Roman" panose="02020603050405020304" pitchFamily="18" charset="0"/>
                        </a:rPr>
                        <a:t>“The average age of patients with myelodysplasia is approximately 75. As this age group is associated with comorbidities, patients are less likely to participate in randomized clinical studies. The French ‘Groupe Francophone des </a:t>
                      </a:r>
                      <a:r>
                        <a:rPr lang="en-GB" sz="1100" b="0" dirty="0" err="1">
                          <a:solidFill>
                            <a:srgbClr val="44184E"/>
                          </a:solidFill>
                          <a:effectLst/>
                          <a:latin typeface="Calibri" panose="020F0502020204030204" pitchFamily="34" charset="0"/>
                          <a:ea typeface="Calibri" panose="020F0502020204030204" pitchFamily="34" charset="0"/>
                          <a:cs typeface="Times New Roman" panose="02020603050405020304" pitchFamily="18" charset="0"/>
                        </a:rPr>
                        <a:t>Myélodysplasies</a:t>
                      </a:r>
                      <a:r>
                        <a:rPr lang="en-GB" sz="1100" b="0" dirty="0">
                          <a:solidFill>
                            <a:srgbClr val="44184E"/>
                          </a:solidFill>
                          <a:effectLst/>
                          <a:latin typeface="Calibri" panose="020F0502020204030204" pitchFamily="34" charset="0"/>
                          <a:ea typeface="Calibri" panose="020F0502020204030204" pitchFamily="34" charset="0"/>
                          <a:cs typeface="Times New Roman" panose="02020603050405020304" pitchFamily="18" charset="0"/>
                        </a:rPr>
                        <a:t>’ (GFM) registry population-based, retrospective study investigated the long-term responses and side-effects of treatment with </a:t>
                      </a:r>
                      <a:r>
                        <a:rPr lang="en-GB" sz="1100" b="0" dirty="0" err="1">
                          <a:solidFill>
                            <a:srgbClr val="44184E"/>
                          </a:solidFill>
                          <a:effectLst/>
                          <a:latin typeface="Calibri" panose="020F0502020204030204" pitchFamily="34" charset="0"/>
                          <a:ea typeface="Calibri" panose="020F0502020204030204" pitchFamily="34" charset="0"/>
                          <a:cs typeface="Times New Roman" panose="02020603050405020304" pitchFamily="18" charset="0"/>
                        </a:rPr>
                        <a:t>eltrombopag</a:t>
                      </a:r>
                      <a:r>
                        <a:rPr lang="en-GB" sz="1100" b="0" dirty="0">
                          <a:solidFill>
                            <a:srgbClr val="44184E"/>
                          </a:solidFill>
                          <a:effectLst/>
                          <a:latin typeface="Calibri" panose="020F0502020204030204" pitchFamily="34" charset="0"/>
                          <a:ea typeface="Calibri" panose="020F0502020204030204" pitchFamily="34" charset="0"/>
                          <a:cs typeface="Times New Roman" panose="02020603050405020304" pitchFamily="18" charset="0"/>
                        </a:rPr>
                        <a:t> (ELT). Although relatively small in size, it provided first-time real-life data about </a:t>
                      </a:r>
                      <a:r>
                        <a:rPr lang="en-GB" sz="1100" b="0" dirty="0" err="1">
                          <a:solidFill>
                            <a:srgbClr val="44184E"/>
                          </a:solidFill>
                          <a:effectLst/>
                          <a:latin typeface="Calibri" panose="020F0502020204030204" pitchFamily="34" charset="0"/>
                          <a:ea typeface="Calibri" panose="020F0502020204030204" pitchFamily="34" charset="0"/>
                          <a:cs typeface="Times New Roman" panose="02020603050405020304" pitchFamily="18" charset="0"/>
                        </a:rPr>
                        <a:t>eltrombopag</a:t>
                      </a:r>
                      <a:r>
                        <a:rPr lang="en-GB" sz="1100" b="0" dirty="0">
                          <a:solidFill>
                            <a:srgbClr val="44184E"/>
                          </a:solidFill>
                          <a:effectLst/>
                          <a:latin typeface="Calibri" panose="020F0502020204030204" pitchFamily="34" charset="0"/>
                          <a:ea typeface="Calibri" panose="020F0502020204030204" pitchFamily="34" charset="0"/>
                          <a:cs typeface="Times New Roman" panose="02020603050405020304" pitchFamily="18" charset="0"/>
                        </a:rPr>
                        <a:t> in low-risk MDS and chronic myelomonocytic </a:t>
                      </a:r>
                      <a:r>
                        <a:rPr lang="en-GB" sz="1100" b="0" dirty="0" err="1">
                          <a:solidFill>
                            <a:srgbClr val="44184E"/>
                          </a:solidFill>
                          <a:effectLst/>
                          <a:latin typeface="Calibri" panose="020F0502020204030204" pitchFamily="34" charset="0"/>
                          <a:ea typeface="Calibri" panose="020F0502020204030204" pitchFamily="34" charset="0"/>
                          <a:cs typeface="Times New Roman" panose="02020603050405020304" pitchFamily="18" charset="0"/>
                        </a:rPr>
                        <a:t>leukemia</a:t>
                      </a:r>
                      <a:r>
                        <a:rPr lang="en-GB" sz="1100" b="0" dirty="0">
                          <a:solidFill>
                            <a:srgbClr val="44184E"/>
                          </a:solidFill>
                          <a:effectLst/>
                          <a:latin typeface="Calibri" panose="020F0502020204030204" pitchFamily="34" charset="0"/>
                          <a:ea typeface="Calibri" panose="020F0502020204030204" pitchFamily="34" charset="0"/>
                          <a:cs typeface="Times New Roman" panose="02020603050405020304" pitchFamily="18" charset="0"/>
                        </a:rPr>
                        <a:t> (CMML) patients with thrombocytopenia. The study clearly demonstrated the value of treating patients with </a:t>
                      </a:r>
                      <a:r>
                        <a:rPr lang="en-GB" sz="1100" b="0" dirty="0" err="1">
                          <a:solidFill>
                            <a:srgbClr val="44184E"/>
                          </a:solidFill>
                          <a:effectLst/>
                          <a:latin typeface="Calibri" panose="020F0502020204030204" pitchFamily="34" charset="0"/>
                          <a:ea typeface="Calibri" panose="020F0502020204030204" pitchFamily="34" charset="0"/>
                          <a:cs typeface="Times New Roman" panose="02020603050405020304" pitchFamily="18" charset="0"/>
                        </a:rPr>
                        <a:t>eltrombopag</a:t>
                      </a:r>
                      <a:r>
                        <a:rPr lang="en-GB" sz="1100" b="0" dirty="0">
                          <a:solidFill>
                            <a:srgbClr val="44184E"/>
                          </a:solidFill>
                          <a:effectLst/>
                          <a:latin typeface="Calibri" panose="020F0502020204030204" pitchFamily="34" charset="0"/>
                          <a:ea typeface="Calibri" panose="020F0502020204030204" pitchFamily="34" charset="0"/>
                          <a:cs typeface="Times New Roman" panose="02020603050405020304" pitchFamily="18" charset="0"/>
                        </a:rPr>
                        <a:t> in clinical practice. Platelet response occurred in 38 (76%) of patients with MDS, and in 9 (82%) of patients with CMML. Complications included thrombosis and bleeding. However, the outcome in this elderly population was clinically meaningful and reinforces the importance of population-based studies.”</a:t>
                      </a:r>
                    </a:p>
                    <a:p>
                      <a:pPr algn="l"/>
                      <a:endParaRPr lang="en-GB" sz="1100" b="0" dirty="0">
                        <a:solidFill>
                          <a:srgbClr val="44184E"/>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1100" b="0" dirty="0">
                        <a:solidFill>
                          <a:srgbClr val="44184E"/>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1400" b="0" dirty="0">
                        <a:solidFill>
                          <a:srgbClr val="44184E"/>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1400" b="0" dirty="0">
                        <a:solidFill>
                          <a:srgbClr val="44184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4387679"/>
                  </a:ext>
                </a:extLst>
              </a:tr>
              <a:tr h="2768649">
                <a:tc>
                  <a:txBody>
                    <a:bodyPr/>
                    <a:lstStyle/>
                    <a:p>
                      <a:pPr algn="ctr"/>
                      <a:endParaRPr lang="en-GB" sz="1200" b="1" dirty="0">
                        <a:solidFill>
                          <a:srgbClr val="44184E"/>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GB" sz="1400" b="1" dirty="0">
                          <a:solidFill>
                            <a:srgbClr val="44184E"/>
                          </a:solidFill>
                          <a:effectLst/>
                          <a:latin typeface="Calibri" panose="020F0502020204030204" pitchFamily="34" charset="0"/>
                          <a:ea typeface="Calibri" panose="020F0502020204030204" pitchFamily="34" charset="0"/>
                          <a:cs typeface="Calibri" panose="020F0502020204030204" pitchFamily="34" charset="0"/>
                        </a:rPr>
                        <a:t>#S168</a:t>
                      </a:r>
                      <a:endParaRPr lang="en-GB" sz="1600" b="1" dirty="0">
                        <a:solidFill>
                          <a:srgbClr val="44184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2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endParaRPr>
                    </a:p>
                    <a:p>
                      <a:pPr algn="l"/>
                      <a:r>
                        <a:rPr lang="en-GB" sz="1200" b="1" u="sng" dirty="0" err="1">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Sabatolimab</a:t>
                      </a:r>
                      <a:r>
                        <a:rPr lang="en-GB" sz="12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 plus hypomethylating agents (HMAs) in patients (pts) with high-/very high-risk myelodysplastic syndrome (HR/VHR-MDS) and acute myeloid leukemia (AML): Subgroup analysis of a phase 1 study</a:t>
                      </a:r>
                      <a:endParaRPr lang="en-GB" sz="12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algn="l"/>
                      <a:endParaRPr lang="en-GB" sz="1200" b="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algn="l"/>
                      <a:r>
                        <a:rPr lang="en-GB" sz="1100" b="0" u="none" dirty="0">
                          <a:solidFill>
                            <a:srgbClr val="44184E"/>
                          </a:solidFill>
                          <a:effectLst/>
                          <a:latin typeface="Calibri" panose="020F0502020204030204" pitchFamily="34" charset="0"/>
                          <a:ea typeface="Calibri" panose="020F0502020204030204" pitchFamily="34" charset="0"/>
                          <a:cs typeface="Calibri" panose="020F0502020204030204" pitchFamily="34" charset="0"/>
                        </a:rPr>
                        <a:t>“Until recently, there were no curative treatment options available for patients with MDS, except hematopoietic stem cell transplantation (HSCT). However, in recent years a set of interesting novel agents in the pipeline, are currently being investigated in phase I/II studies. Drugs such as </a:t>
                      </a:r>
                      <a:r>
                        <a:rPr lang="en-GB" sz="1100" b="0" u="none" dirty="0" err="1">
                          <a:solidFill>
                            <a:srgbClr val="44184E"/>
                          </a:solidFill>
                          <a:effectLst/>
                          <a:latin typeface="Calibri" panose="020F0502020204030204" pitchFamily="34" charset="0"/>
                          <a:ea typeface="Calibri" panose="020F0502020204030204" pitchFamily="34" charset="0"/>
                          <a:cs typeface="Calibri" panose="020F0502020204030204" pitchFamily="34" charset="0"/>
                        </a:rPr>
                        <a:t>sabatolimab</a:t>
                      </a:r>
                      <a:r>
                        <a:rPr lang="en-GB" sz="1100" b="0" u="none" dirty="0">
                          <a:solidFill>
                            <a:srgbClr val="44184E"/>
                          </a:solidFill>
                          <a:effectLst/>
                          <a:latin typeface="Calibri" panose="020F0502020204030204" pitchFamily="34" charset="0"/>
                          <a:ea typeface="Calibri" panose="020F0502020204030204" pitchFamily="34" charset="0"/>
                          <a:cs typeface="Calibri" panose="020F0502020204030204" pitchFamily="34" charset="0"/>
                        </a:rPr>
                        <a:t> and </a:t>
                      </a:r>
                      <a:r>
                        <a:rPr lang="en-GB" sz="1100" b="0" u="none" dirty="0" err="1">
                          <a:solidFill>
                            <a:srgbClr val="44184E"/>
                          </a:solidFill>
                          <a:effectLst/>
                          <a:latin typeface="Calibri" panose="020F0502020204030204" pitchFamily="34" charset="0"/>
                          <a:ea typeface="Calibri" panose="020F0502020204030204" pitchFamily="34" charset="0"/>
                          <a:cs typeface="Calibri" panose="020F0502020204030204" pitchFamily="34" charset="0"/>
                        </a:rPr>
                        <a:t>magrolimab</a:t>
                      </a:r>
                      <a:r>
                        <a:rPr lang="en-GB" sz="1100" b="0" u="none" dirty="0">
                          <a:solidFill>
                            <a:srgbClr val="44184E"/>
                          </a:solidFill>
                          <a:effectLst/>
                          <a:latin typeface="Calibri" panose="020F0502020204030204" pitchFamily="34" charset="0"/>
                          <a:ea typeface="Calibri" panose="020F0502020204030204" pitchFamily="34" charset="0"/>
                          <a:cs typeface="Calibri" panose="020F0502020204030204" pitchFamily="34" charset="0"/>
                        </a:rPr>
                        <a:t> can be used in combination with transplantation, either before the transplant to get the patient in better shape for the procedure, or after transplantation to prevent relapse. We are still in the phase of exploring the new therapies in development, but they could potentially play a crucial role in the future for the setting of transplantation.”</a:t>
                      </a:r>
                    </a:p>
                    <a:p>
                      <a:pPr algn="l"/>
                      <a:endParaRPr lang="en-GB" sz="1100" b="0" u="none" dirty="0">
                        <a:solidFill>
                          <a:srgbClr val="44184E"/>
                        </a:solidFill>
                        <a:effectLst/>
                        <a:latin typeface="Calibri" panose="020F0502020204030204" pitchFamily="34" charset="0"/>
                        <a:ea typeface="Calibri" panose="020F0502020204030204" pitchFamily="34" charset="0"/>
                        <a:cs typeface="Calibri" panose="020F0502020204030204" pitchFamily="34" charset="0"/>
                      </a:endParaRPr>
                    </a:p>
                    <a:p>
                      <a:pPr algn="l"/>
                      <a:endParaRPr lang="en-GB" sz="1100" b="0" u="none" dirty="0">
                        <a:solidFill>
                          <a:srgbClr val="44184E"/>
                        </a:solidFill>
                        <a:effectLst/>
                        <a:latin typeface="Calibri" panose="020F0502020204030204" pitchFamily="34" charset="0"/>
                        <a:ea typeface="Calibri" panose="020F0502020204030204" pitchFamily="34" charset="0"/>
                        <a:cs typeface="Calibri" panose="020F0502020204030204" pitchFamily="34" charset="0"/>
                      </a:endParaRPr>
                    </a:p>
                    <a:p>
                      <a:pPr algn="l"/>
                      <a:endParaRPr lang="en-GB" sz="1100" b="0" u="none" dirty="0">
                        <a:solidFill>
                          <a:srgbClr val="44184E"/>
                        </a:solidFill>
                        <a:effectLst/>
                        <a:latin typeface="Calibri" panose="020F0502020204030204" pitchFamily="34" charset="0"/>
                        <a:ea typeface="Calibri" panose="020F0502020204030204" pitchFamily="34" charset="0"/>
                        <a:cs typeface="Calibri" panose="020F0502020204030204" pitchFamily="34" charset="0"/>
                      </a:endParaRPr>
                    </a:p>
                    <a:p>
                      <a:pPr algn="l"/>
                      <a:endParaRPr lang="en-GB" sz="1100" b="0" u="none" dirty="0">
                        <a:solidFill>
                          <a:srgbClr val="44184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4186322"/>
                  </a:ext>
                </a:extLst>
              </a:tr>
            </a:tbl>
          </a:graphicData>
        </a:graphic>
      </p:graphicFrame>
      <p:pic>
        <p:nvPicPr>
          <p:cNvPr id="7" name="Picture 6">
            <a:extLst>
              <a:ext uri="{FF2B5EF4-FFF2-40B4-BE49-F238E27FC236}">
                <a16:creationId xmlns:a16="http://schemas.microsoft.com/office/drawing/2014/main" id="{D8FEA24D-6EE8-4218-8E43-8291A5404527}"/>
              </a:ext>
            </a:extLst>
          </p:cNvPr>
          <p:cNvPicPr>
            <a:picLocks noChangeAspect="1"/>
          </p:cNvPicPr>
          <p:nvPr/>
        </p:nvPicPr>
        <p:blipFill>
          <a:blip r:embed="rId4"/>
          <a:stretch>
            <a:fillRect/>
          </a:stretch>
        </p:blipFill>
        <p:spPr>
          <a:xfrm>
            <a:off x="1676360" y="7583843"/>
            <a:ext cx="1549480" cy="457223"/>
          </a:xfrm>
          <a:prstGeom prst="rect">
            <a:avLst/>
          </a:prstGeom>
        </p:spPr>
      </p:pic>
      <p:pic>
        <p:nvPicPr>
          <p:cNvPr id="9" name="Picture 8">
            <a:extLst>
              <a:ext uri="{FF2B5EF4-FFF2-40B4-BE49-F238E27FC236}">
                <a16:creationId xmlns:a16="http://schemas.microsoft.com/office/drawing/2014/main" id="{05DB5CD8-B7A4-45C1-8A78-50D2B043B4C6}"/>
              </a:ext>
            </a:extLst>
          </p:cNvPr>
          <p:cNvPicPr>
            <a:picLocks noChangeAspect="1"/>
          </p:cNvPicPr>
          <p:nvPr/>
        </p:nvPicPr>
        <p:blipFill>
          <a:blip r:embed="rId4"/>
          <a:stretch>
            <a:fillRect/>
          </a:stretch>
        </p:blipFill>
        <p:spPr>
          <a:xfrm>
            <a:off x="1676360" y="4414028"/>
            <a:ext cx="1549480" cy="457223"/>
          </a:xfrm>
          <a:prstGeom prst="rect">
            <a:avLst/>
          </a:prstGeom>
        </p:spPr>
      </p:pic>
    </p:spTree>
    <p:extLst>
      <p:ext uri="{BB962C8B-B14F-4D97-AF65-F5344CB8AC3E}">
        <p14:creationId xmlns:p14="http://schemas.microsoft.com/office/powerpoint/2010/main" val="391663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06EA451-817F-4845-AB71-55215C6A7ED4}"/>
              </a:ext>
            </a:extLst>
          </p:cNvPr>
          <p:cNvGraphicFramePr>
            <a:graphicFrameLocks noGrp="1"/>
          </p:cNvGraphicFramePr>
          <p:nvPr>
            <p:extLst>
              <p:ext uri="{D42A27DB-BD31-4B8C-83A1-F6EECF244321}">
                <p14:modId xmlns:p14="http://schemas.microsoft.com/office/powerpoint/2010/main" val="2006755597"/>
              </p:ext>
            </p:extLst>
          </p:nvPr>
        </p:nvGraphicFramePr>
        <p:xfrm>
          <a:off x="476881" y="597390"/>
          <a:ext cx="5915026" cy="487131"/>
        </p:xfrm>
        <a:graphic>
          <a:graphicData uri="http://schemas.openxmlformats.org/drawingml/2006/table">
            <a:tbl>
              <a:tblPr firstRow="1" bandRow="1">
                <a:tableStyleId>{5C22544A-7EE6-4342-B048-85BDC9FD1C3A}</a:tableStyleId>
              </a:tblPr>
              <a:tblGrid>
                <a:gridCol w="5915026">
                  <a:extLst>
                    <a:ext uri="{9D8B030D-6E8A-4147-A177-3AD203B41FA5}">
                      <a16:colId xmlns:a16="http://schemas.microsoft.com/office/drawing/2014/main" val="1974209620"/>
                    </a:ext>
                  </a:extLst>
                </a:gridCol>
              </a:tblGrid>
              <a:tr h="487131">
                <a:tc>
                  <a:txBody>
                    <a:bodyPr/>
                    <a:lstStyle/>
                    <a:p>
                      <a:pPr algn="ctr"/>
                      <a:r>
                        <a:rPr lang="en-GB"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MDS − Clinical</a:t>
                      </a:r>
                      <a:endPar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225865849"/>
                  </a:ext>
                </a:extLst>
              </a:tr>
            </a:tbl>
          </a:graphicData>
        </a:graphic>
      </p:graphicFrame>
      <p:graphicFrame>
        <p:nvGraphicFramePr>
          <p:cNvPr id="6" name="Table 5">
            <a:extLst>
              <a:ext uri="{FF2B5EF4-FFF2-40B4-BE49-F238E27FC236}">
                <a16:creationId xmlns:a16="http://schemas.microsoft.com/office/drawing/2014/main" id="{BCACBD6C-9317-442F-8C74-ABAFC95266E9}"/>
              </a:ext>
            </a:extLst>
          </p:cNvPr>
          <p:cNvGraphicFramePr>
            <a:graphicFrameLocks noGrp="1"/>
          </p:cNvGraphicFramePr>
          <p:nvPr>
            <p:extLst>
              <p:ext uri="{D42A27DB-BD31-4B8C-83A1-F6EECF244321}">
                <p14:modId xmlns:p14="http://schemas.microsoft.com/office/powerpoint/2010/main" val="4242077691"/>
              </p:ext>
            </p:extLst>
          </p:nvPr>
        </p:nvGraphicFramePr>
        <p:xfrm>
          <a:off x="476881" y="3410495"/>
          <a:ext cx="5893449" cy="2570640"/>
        </p:xfrm>
        <a:graphic>
          <a:graphicData uri="http://schemas.openxmlformats.org/drawingml/2006/table">
            <a:tbl>
              <a:tblPr firstRow="1" bandRow="1"/>
              <a:tblGrid>
                <a:gridCol w="1157183">
                  <a:extLst>
                    <a:ext uri="{9D8B030D-6E8A-4147-A177-3AD203B41FA5}">
                      <a16:colId xmlns:a16="http://schemas.microsoft.com/office/drawing/2014/main" val="1642688165"/>
                    </a:ext>
                  </a:extLst>
                </a:gridCol>
                <a:gridCol w="4736266">
                  <a:extLst>
                    <a:ext uri="{9D8B030D-6E8A-4147-A177-3AD203B41FA5}">
                      <a16:colId xmlns:a16="http://schemas.microsoft.com/office/drawing/2014/main" val="2259076259"/>
                    </a:ext>
                  </a:extLst>
                </a:gridCol>
              </a:tblGrid>
              <a:tr h="2240896">
                <a:tc>
                  <a:txBody>
                    <a:bodyPr/>
                    <a:lstStyle/>
                    <a:p>
                      <a:pPr algn="ctr">
                        <a:lnSpc>
                          <a:spcPct val="107000"/>
                        </a:lnSpc>
                      </a:pPr>
                      <a:endParaRPr lang="en-GB" sz="1200" b="1" kern="1200" dirty="0">
                        <a:solidFill>
                          <a:srgbClr val="44184E"/>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GB" sz="1400" b="1" kern="1200" dirty="0">
                          <a:solidFill>
                            <a:srgbClr val="44184E"/>
                          </a:solidFill>
                          <a:effectLst/>
                          <a:latin typeface="Calibri" panose="020F0502020204030204" pitchFamily="34" charset="0"/>
                          <a:ea typeface="Calibri" panose="020F0502020204030204" pitchFamily="34" charset="0"/>
                          <a:cs typeface="Calibri" panose="020F0502020204030204" pitchFamily="34" charset="0"/>
                        </a:rPr>
                        <a:t>#EP922</a:t>
                      </a:r>
                      <a:endParaRPr lang="en-GB" sz="1400" b="1" dirty="0">
                        <a:solidFill>
                          <a:srgbClr val="44184E"/>
                        </a:solidFill>
                        <a:effectLst/>
                        <a:latin typeface="Calibri" panose="020F0502020204030204" pitchFamily="34" charset="0"/>
                        <a:ea typeface="Calibri" panose="020F0502020204030204" pitchFamily="34" charset="0"/>
                        <a:cs typeface="Times New Roman" panose="02020603050405020304" pitchFamily="18" charset="0"/>
                      </a:endParaRPr>
                    </a:p>
                  </a:txBody>
                  <a:tcPr marL="13496" marR="13496" marT="1874"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a:lnSpc>
                          <a:spcPct val="107000"/>
                        </a:lnSpc>
                      </a:pPr>
                      <a:endParaRPr lang="en-GB" sz="1200" b="1" u="sng" kern="1200" dirty="0">
                        <a:solidFill>
                          <a:srgbClr val="44184E"/>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endParaRPr>
                    </a:p>
                    <a:p>
                      <a:pPr algn="l">
                        <a:lnSpc>
                          <a:spcPct val="107000"/>
                        </a:lnSpc>
                      </a:pPr>
                      <a:r>
                        <a:rPr lang="en-GB" sz="1200" b="1" u="sng" kern="1200" dirty="0">
                          <a:solidFill>
                            <a:srgbClr val="44184E"/>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 cibersortx-based immune-cell scoring system could independently predict prognosis of myelodysplastic syndrome patients</a:t>
                      </a:r>
                      <a:endParaRPr lang="en-GB" sz="1200" b="1" u="sng" kern="1200" dirty="0">
                        <a:solidFill>
                          <a:srgbClr val="44184E"/>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pPr>
                      <a:endParaRPr lang="en-GB" sz="1200" b="1" u="sng" kern="1200" dirty="0">
                        <a:solidFill>
                          <a:srgbClr val="44184E"/>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pPr>
                      <a:r>
                        <a:rPr lang="en-GB" sz="1100" b="0" dirty="0">
                          <a:solidFill>
                            <a:srgbClr val="44184E"/>
                          </a:solidFill>
                          <a:effectLst/>
                          <a:latin typeface="Calibri" panose="020F0502020204030204" pitchFamily="34" charset="0"/>
                          <a:ea typeface="Calibri" panose="020F0502020204030204" pitchFamily="34" charset="0"/>
                          <a:cs typeface="Times New Roman" panose="02020603050405020304" pitchFamily="18" charset="0"/>
                        </a:rPr>
                        <a:t>“In myelodysplasia, the immune system appears to be disturbed with signs of chronic inflammation, ineffective hematopoiesis, and immune dysfunction. Novel prognostic methods have been developed, investigating the composition of the immune competent cells. For instance, we know that in MDS, we can identify more than 22 subsets (and two different types) of immune cells that are upregulated. Great attention has also been given to the role of M2 macrophages in guiding prognosis.”</a:t>
                      </a:r>
                    </a:p>
                    <a:p>
                      <a:pPr algn="l">
                        <a:lnSpc>
                          <a:spcPct val="107000"/>
                        </a:lnSpc>
                      </a:pPr>
                      <a:endParaRPr lang="en-GB" sz="1100" b="0" dirty="0">
                        <a:solidFill>
                          <a:srgbClr val="44184E"/>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pPr>
                      <a:endParaRPr lang="en-GB" sz="1100" b="0" dirty="0">
                        <a:solidFill>
                          <a:srgbClr val="44184E"/>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pPr>
                      <a:endParaRPr lang="en-GB" sz="1100" b="0" dirty="0">
                        <a:solidFill>
                          <a:srgbClr val="44184E"/>
                        </a:solidFill>
                        <a:effectLst/>
                        <a:latin typeface="Calibri" panose="020F0502020204030204" pitchFamily="34" charset="0"/>
                        <a:ea typeface="Calibri" panose="020F0502020204030204" pitchFamily="34" charset="0"/>
                        <a:cs typeface="Times New Roman" panose="02020603050405020304" pitchFamily="18" charset="0"/>
                      </a:endParaRPr>
                    </a:p>
                  </a:txBody>
                  <a:tcPr marL="13496" marR="13496" marT="1874"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199903890"/>
                  </a:ext>
                </a:extLst>
              </a:tr>
            </a:tbl>
          </a:graphicData>
        </a:graphic>
      </p:graphicFrame>
      <p:graphicFrame>
        <p:nvGraphicFramePr>
          <p:cNvPr id="3" name="Table 2">
            <a:extLst>
              <a:ext uri="{FF2B5EF4-FFF2-40B4-BE49-F238E27FC236}">
                <a16:creationId xmlns:a16="http://schemas.microsoft.com/office/drawing/2014/main" id="{AA98860B-628C-4C23-975B-0A627DEE28F8}"/>
              </a:ext>
            </a:extLst>
          </p:cNvPr>
          <p:cNvGraphicFramePr>
            <a:graphicFrameLocks noGrp="1"/>
          </p:cNvGraphicFramePr>
          <p:nvPr>
            <p:extLst>
              <p:ext uri="{D42A27DB-BD31-4B8C-83A1-F6EECF244321}">
                <p14:modId xmlns:p14="http://schemas.microsoft.com/office/powerpoint/2010/main" val="3417380953"/>
              </p:ext>
            </p:extLst>
          </p:nvPr>
        </p:nvGraphicFramePr>
        <p:xfrm>
          <a:off x="476881" y="5936952"/>
          <a:ext cx="5893447" cy="2884527"/>
        </p:xfrm>
        <a:graphic>
          <a:graphicData uri="http://schemas.openxmlformats.org/drawingml/2006/table">
            <a:tbl>
              <a:tblPr firstRow="1" bandRow="1"/>
              <a:tblGrid>
                <a:gridCol w="1149902">
                  <a:extLst>
                    <a:ext uri="{9D8B030D-6E8A-4147-A177-3AD203B41FA5}">
                      <a16:colId xmlns:a16="http://schemas.microsoft.com/office/drawing/2014/main" val="1350980128"/>
                    </a:ext>
                  </a:extLst>
                </a:gridCol>
                <a:gridCol w="4743545">
                  <a:extLst>
                    <a:ext uri="{9D8B030D-6E8A-4147-A177-3AD203B41FA5}">
                      <a16:colId xmlns:a16="http://schemas.microsoft.com/office/drawing/2014/main" val="1649854578"/>
                    </a:ext>
                  </a:extLst>
                </a:gridCol>
              </a:tblGrid>
              <a:tr h="493200">
                <a:tc gridSpan="2">
                  <a:txBody>
                    <a:bodyPr/>
                    <a:lstStyle/>
                    <a:p>
                      <a:pPr algn="ctr">
                        <a:lnSpc>
                          <a:spcPct val="107000"/>
                        </a:lnSpc>
                      </a:pPr>
                      <a:r>
                        <a:rPr lang="en-GB" sz="16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Infections in hematology (including supportive care/therapy)</a:t>
                      </a:r>
                      <a:endPar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30" marR="14030" marT="1949"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chemeClr val="accent1"/>
                    </a:solidFill>
                  </a:tcPr>
                </a:tc>
                <a:tc hMerge="1">
                  <a:txBody>
                    <a:bodyPr/>
                    <a:lstStyle/>
                    <a:p>
                      <a:endParaRPr lang="en-GB"/>
                    </a:p>
                  </a:txBody>
                  <a:tcPr/>
                </a:tc>
                <a:extLst>
                  <a:ext uri="{0D108BD9-81ED-4DB2-BD59-A6C34878D82A}">
                    <a16:rowId xmlns:a16="http://schemas.microsoft.com/office/drawing/2014/main" val="3869418985"/>
                  </a:ext>
                </a:extLst>
              </a:tr>
              <a:tr h="389586">
                <a:tc>
                  <a:txBody>
                    <a:bodyPr/>
                    <a:lstStyle/>
                    <a:p>
                      <a:pPr algn="ctr">
                        <a:lnSpc>
                          <a:spcPct val="107000"/>
                        </a:lnSpc>
                      </a:pPr>
                      <a:endParaRPr lang="en-GB" sz="1400" b="1" kern="1200" dirty="0">
                        <a:solidFill>
                          <a:srgbClr val="44184E"/>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GB" sz="1400" b="1" kern="1200" dirty="0">
                          <a:solidFill>
                            <a:srgbClr val="44184E"/>
                          </a:solidFill>
                          <a:effectLst/>
                          <a:latin typeface="Calibri" panose="020F0502020204030204" pitchFamily="34" charset="0"/>
                          <a:ea typeface="Calibri" panose="020F0502020204030204" pitchFamily="34" charset="0"/>
                          <a:cs typeface="Calibri" panose="020F0502020204030204" pitchFamily="34" charset="0"/>
                        </a:rPr>
                        <a:t>#EP811</a:t>
                      </a:r>
                      <a:endParaRPr lang="en-GB" sz="1400" b="1" dirty="0">
                        <a:solidFill>
                          <a:srgbClr val="44184E"/>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30" marR="14030" marT="1949"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nSpc>
                          <a:spcPct val="107000"/>
                        </a:lnSpc>
                      </a:pPr>
                      <a:endParaRPr lang="en-GB" sz="1200" b="1" u="sng"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a:lnSpc>
                          <a:spcPct val="107000"/>
                        </a:lnSpc>
                      </a:pPr>
                      <a:r>
                        <a:rPr lang="en-GB" sz="1200" b="1" u="sng"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Increased use of anti-infective agents after diagnosis of myelodysplastic syndromes</a:t>
                      </a:r>
                      <a:endParaRPr lang="en-GB" sz="1200" b="1" u="sng"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endParaRPr lang="en-GB" sz="1200" b="0" u="sng" kern="1200"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100" b="0" kern="1200" dirty="0">
                          <a:solidFill>
                            <a:schemeClr val="tx1"/>
                          </a:solidFill>
                          <a:effectLst/>
                          <a:latin typeface="+mn-lt"/>
                          <a:ea typeface="+mn-ea"/>
                          <a:cs typeface="+mn-cs"/>
                        </a:rPr>
                        <a:t>Infections in patients with MDS can greatly affect their quality of life, drive up healthcare costs and mortality. A </a:t>
                      </a:r>
                      <a:r>
                        <a:rPr lang="en-US" sz="1100" b="0" kern="1200" dirty="0">
                          <a:solidFill>
                            <a:schemeClr val="tx1"/>
                          </a:solidFill>
                          <a:effectLst/>
                          <a:latin typeface="+mn-lt"/>
                          <a:ea typeface="+mn-ea"/>
                          <a:cs typeface="+mn-cs"/>
                        </a:rPr>
                        <a:t>population-based study by </a:t>
                      </a:r>
                      <a:r>
                        <a:rPr lang="en-US" sz="1100" b="0" kern="1200" dirty="0" err="1">
                          <a:solidFill>
                            <a:schemeClr val="tx1"/>
                          </a:solidFill>
                          <a:effectLst/>
                          <a:latin typeface="+mn-lt"/>
                          <a:ea typeface="+mn-ea"/>
                          <a:cs typeface="+mn-cs"/>
                        </a:rPr>
                        <a:t>Rozema</a:t>
                      </a:r>
                      <a:r>
                        <a:rPr lang="en-US" sz="1100" b="0" kern="1200" dirty="0">
                          <a:solidFill>
                            <a:schemeClr val="tx1"/>
                          </a:solidFill>
                          <a:effectLst/>
                          <a:latin typeface="+mn-lt"/>
                          <a:ea typeface="+mn-ea"/>
                          <a:cs typeface="+mn-cs"/>
                        </a:rPr>
                        <a:t> J. </a:t>
                      </a:r>
                      <a:r>
                        <a:rPr lang="en-US" sz="1100" b="0" i="1" kern="1200" dirty="0">
                          <a:solidFill>
                            <a:schemeClr val="tx1"/>
                          </a:solidFill>
                          <a:effectLst/>
                          <a:latin typeface="+mn-lt"/>
                          <a:ea typeface="+mn-ea"/>
                          <a:cs typeface="+mn-cs"/>
                        </a:rPr>
                        <a:t>et al.</a:t>
                      </a:r>
                      <a:r>
                        <a:rPr lang="en-US" sz="1100" b="0" i="0" kern="1200" dirty="0">
                          <a:solidFill>
                            <a:schemeClr val="tx1"/>
                          </a:solidFill>
                          <a:effectLst/>
                          <a:latin typeface="+mn-lt"/>
                          <a:ea typeface="+mn-ea"/>
                          <a:cs typeface="+mn-cs"/>
                        </a:rPr>
                        <a:t>,</a:t>
                      </a:r>
                      <a:r>
                        <a:rPr lang="en-GB" sz="1100" b="0" kern="1200" dirty="0">
                          <a:solidFill>
                            <a:schemeClr val="tx1"/>
                          </a:solidFill>
                          <a:effectLst/>
                          <a:latin typeface="+mn-lt"/>
                          <a:ea typeface="+mn-ea"/>
                          <a:cs typeface="+mn-cs"/>
                        </a:rPr>
                        <a:t> </a:t>
                      </a:r>
                      <a:r>
                        <a:rPr lang="en-GB" sz="1100" b="0" kern="1200" dirty="0" err="1">
                          <a:solidFill>
                            <a:schemeClr val="tx1"/>
                          </a:solidFill>
                          <a:effectLst/>
                          <a:latin typeface="+mn-lt"/>
                          <a:ea typeface="+mn-ea"/>
                          <a:cs typeface="+mn-cs"/>
                        </a:rPr>
                        <a:t>analyzed</a:t>
                      </a:r>
                      <a:r>
                        <a:rPr lang="en-GB" sz="1100" b="0" kern="1200" dirty="0">
                          <a:solidFill>
                            <a:schemeClr val="tx1"/>
                          </a:solidFill>
                          <a:effectLst/>
                          <a:latin typeface="+mn-lt"/>
                          <a:ea typeface="+mn-ea"/>
                          <a:cs typeface="+mn-cs"/>
                        </a:rPr>
                        <a:t> the elevated susceptibility to infections in patients diagnosed with MDS, using a combination of data from the </a:t>
                      </a:r>
                      <a:r>
                        <a:rPr lang="en-GB" sz="1100" b="0" kern="1200" dirty="0" err="1">
                          <a:solidFill>
                            <a:schemeClr val="tx1"/>
                          </a:solidFill>
                          <a:effectLst/>
                          <a:latin typeface="+mn-lt"/>
                          <a:ea typeface="+mn-ea"/>
                          <a:cs typeface="+mn-cs"/>
                        </a:rPr>
                        <a:t>HemoBase</a:t>
                      </a:r>
                      <a:r>
                        <a:rPr lang="en-GB" sz="1100" b="0" kern="1200" dirty="0">
                          <a:solidFill>
                            <a:schemeClr val="tx1"/>
                          </a:solidFill>
                          <a:effectLst/>
                          <a:latin typeface="+mn-lt"/>
                          <a:ea typeface="+mn-ea"/>
                          <a:cs typeface="+mn-cs"/>
                        </a:rPr>
                        <a:t> registry and community pharmacies in Friesland, a Dutch province. </a:t>
                      </a:r>
                      <a:r>
                        <a:rPr lang="en-US" sz="1100" b="0" kern="1200" dirty="0">
                          <a:solidFill>
                            <a:schemeClr val="tx1"/>
                          </a:solidFill>
                          <a:effectLst/>
                          <a:latin typeface="+mn-lt"/>
                          <a:ea typeface="+mn-ea"/>
                          <a:cs typeface="+mn-cs"/>
                        </a:rPr>
                        <a:t>The study found a 3-fold increase in the use of anti-infective drugs </a:t>
                      </a:r>
                      <a:r>
                        <a:rPr lang="en-GB" sz="1100" b="0" kern="1200" dirty="0">
                          <a:solidFill>
                            <a:schemeClr val="tx1"/>
                          </a:solidFill>
                          <a:effectLst/>
                          <a:latin typeface="+mn-lt"/>
                          <a:ea typeface="+mn-ea"/>
                          <a:cs typeface="+mn-cs"/>
                        </a:rPr>
                        <a:t>after diagnosis of MDS in low-risk, as well as high-risk, patients. The most common prescriptions were antibacterial agents for systemic use, both prior and post diagnosis.</a:t>
                      </a:r>
                    </a:p>
                    <a:p>
                      <a:pPr>
                        <a:lnSpc>
                          <a:spcPct val="107000"/>
                        </a:lnSpc>
                      </a:pP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14030" marR="14030" marT="1949"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2217945143"/>
                  </a:ext>
                </a:extLst>
              </a:tr>
            </a:tbl>
          </a:graphicData>
        </a:graphic>
      </p:graphicFrame>
      <p:pic>
        <p:nvPicPr>
          <p:cNvPr id="8" name="Picture 7">
            <a:extLst>
              <a:ext uri="{FF2B5EF4-FFF2-40B4-BE49-F238E27FC236}">
                <a16:creationId xmlns:a16="http://schemas.microsoft.com/office/drawing/2014/main" id="{45ECA228-A081-4354-8748-4F82AE59459A}"/>
              </a:ext>
            </a:extLst>
          </p:cNvPr>
          <p:cNvPicPr>
            <a:picLocks noChangeAspect="1"/>
          </p:cNvPicPr>
          <p:nvPr/>
        </p:nvPicPr>
        <p:blipFill>
          <a:blip r:embed="rId4"/>
          <a:stretch>
            <a:fillRect/>
          </a:stretch>
        </p:blipFill>
        <p:spPr>
          <a:xfrm>
            <a:off x="1655094" y="5483457"/>
            <a:ext cx="1549480" cy="457223"/>
          </a:xfrm>
          <a:prstGeom prst="rect">
            <a:avLst/>
          </a:prstGeom>
        </p:spPr>
      </p:pic>
      <p:graphicFrame>
        <p:nvGraphicFramePr>
          <p:cNvPr id="12" name="Table 11">
            <a:extLst>
              <a:ext uri="{FF2B5EF4-FFF2-40B4-BE49-F238E27FC236}">
                <a16:creationId xmlns:a16="http://schemas.microsoft.com/office/drawing/2014/main" id="{2800E2AA-5B2D-448E-B321-9CE6672F940E}"/>
              </a:ext>
            </a:extLst>
          </p:cNvPr>
          <p:cNvGraphicFramePr>
            <a:graphicFrameLocks noGrp="1"/>
          </p:cNvGraphicFramePr>
          <p:nvPr>
            <p:extLst>
              <p:ext uri="{D42A27DB-BD31-4B8C-83A1-F6EECF244321}">
                <p14:modId xmlns:p14="http://schemas.microsoft.com/office/powerpoint/2010/main" val="4135144449"/>
              </p:ext>
            </p:extLst>
          </p:nvPr>
        </p:nvGraphicFramePr>
        <p:xfrm>
          <a:off x="482275" y="1084521"/>
          <a:ext cx="5898843" cy="2325974"/>
        </p:xfrm>
        <a:graphic>
          <a:graphicData uri="http://schemas.openxmlformats.org/drawingml/2006/table">
            <a:tbl>
              <a:tblPr firstRow="1" bandRow="1"/>
              <a:tblGrid>
                <a:gridCol w="1157357">
                  <a:extLst>
                    <a:ext uri="{9D8B030D-6E8A-4147-A177-3AD203B41FA5}">
                      <a16:colId xmlns:a16="http://schemas.microsoft.com/office/drawing/2014/main" val="2781739917"/>
                    </a:ext>
                  </a:extLst>
                </a:gridCol>
                <a:gridCol w="4741486">
                  <a:extLst>
                    <a:ext uri="{9D8B030D-6E8A-4147-A177-3AD203B41FA5}">
                      <a16:colId xmlns:a16="http://schemas.microsoft.com/office/drawing/2014/main" val="680971307"/>
                    </a:ext>
                  </a:extLst>
                </a:gridCol>
              </a:tblGrid>
              <a:tr h="548269">
                <a:tc>
                  <a:txBody>
                    <a:bodyPr/>
                    <a:lstStyle/>
                    <a:p>
                      <a:pPr algn="ctr">
                        <a:lnSpc>
                          <a:spcPct val="107000"/>
                        </a:lnSpc>
                      </a:pPr>
                      <a:endParaRPr lang="en-GB" sz="1400" b="1" kern="1200" dirty="0">
                        <a:solidFill>
                          <a:srgbClr val="44184E"/>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GB" sz="1400" b="1" kern="1200" dirty="0">
                          <a:solidFill>
                            <a:srgbClr val="44184E"/>
                          </a:solidFill>
                          <a:effectLst/>
                          <a:latin typeface="Calibri" panose="020F0502020204030204" pitchFamily="34" charset="0"/>
                          <a:ea typeface="Calibri" panose="020F0502020204030204" pitchFamily="34" charset="0"/>
                          <a:cs typeface="Calibri" panose="020F0502020204030204" pitchFamily="34" charset="0"/>
                        </a:rPr>
                        <a:t>#EP919</a:t>
                      </a:r>
                      <a:endParaRPr lang="en-GB" sz="1400" b="1" dirty="0">
                        <a:solidFill>
                          <a:srgbClr val="44184E"/>
                        </a:solidFill>
                        <a:effectLst/>
                        <a:latin typeface="Calibri" panose="020F0502020204030204" pitchFamily="34" charset="0"/>
                        <a:ea typeface="Calibri" panose="020F0502020204030204" pitchFamily="34" charset="0"/>
                        <a:cs typeface="Times New Roman" panose="02020603050405020304" pitchFamily="18" charset="0"/>
                      </a:endParaRPr>
                    </a:p>
                  </a:txBody>
                  <a:tcPr marL="13496" marR="13496" marT="1874"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a:lnSpc>
                          <a:spcPct val="107000"/>
                        </a:lnSpc>
                      </a:pPr>
                      <a:endParaRPr lang="en-GB" sz="1100" b="1" u="sng"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endParaRPr>
                    </a:p>
                    <a:p>
                      <a:pPr algn="l">
                        <a:lnSpc>
                          <a:spcPct val="107000"/>
                        </a:lnSpc>
                      </a:pPr>
                      <a:r>
                        <a:rPr lang="en-GB" sz="1100" b="1" u="sng"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Characteristics and outcomes of myelodysplastic syndromes (MDS) with isolated thrombocytopenia: A retrospective, national, cohort study</a:t>
                      </a:r>
                      <a:endParaRPr lang="en-GB" sz="1100" b="1" u="sng"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pPr>
                      <a:endParaRPr lang="en-GB" sz="1100" b="1" u="sng" kern="1200" dirty="0">
                        <a:solidFill>
                          <a:srgbClr val="44184E"/>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pPr>
                      <a:r>
                        <a:rPr lang="en-GB" sz="1100" b="0" kern="1200" dirty="0">
                          <a:solidFill>
                            <a:schemeClr val="tx1"/>
                          </a:solidFill>
                          <a:effectLst/>
                          <a:latin typeface="+mn-lt"/>
                          <a:ea typeface="+mn-ea"/>
                          <a:cs typeface="+mn-cs"/>
                        </a:rPr>
                        <a:t>A small fraction of patients with MDS may present with thrombocytopenia as an isolated abnormality (MDS-IT). </a:t>
                      </a:r>
                      <a:r>
                        <a:rPr lang="en-GB" sz="1100" b="0" kern="1200" dirty="0" err="1">
                          <a:solidFill>
                            <a:schemeClr val="tx1"/>
                          </a:solidFill>
                          <a:effectLst/>
                          <a:latin typeface="+mn-lt"/>
                          <a:ea typeface="+mn-ea"/>
                          <a:cs typeface="+mn-cs"/>
                        </a:rPr>
                        <a:t>Liapis</a:t>
                      </a:r>
                      <a:r>
                        <a:rPr lang="en-GB" sz="1100" b="0" kern="1200" dirty="0">
                          <a:solidFill>
                            <a:schemeClr val="tx1"/>
                          </a:solidFill>
                          <a:effectLst/>
                          <a:latin typeface="+mn-lt"/>
                          <a:ea typeface="+mn-ea"/>
                          <a:cs typeface="+mn-cs"/>
                        </a:rPr>
                        <a:t> K. </a:t>
                      </a:r>
                      <a:r>
                        <a:rPr lang="en-GB" sz="1100" b="0" i="1" kern="1200" dirty="0">
                          <a:solidFill>
                            <a:schemeClr val="tx1"/>
                          </a:solidFill>
                          <a:effectLst/>
                          <a:latin typeface="+mn-lt"/>
                          <a:ea typeface="+mn-ea"/>
                          <a:cs typeface="+mn-cs"/>
                        </a:rPr>
                        <a:t>et al.</a:t>
                      </a:r>
                      <a:r>
                        <a:rPr lang="en-GB" sz="1100" b="0" kern="1200" dirty="0">
                          <a:solidFill>
                            <a:schemeClr val="tx1"/>
                          </a:solidFill>
                          <a:effectLst/>
                          <a:latin typeface="+mn-lt"/>
                          <a:ea typeface="+mn-ea"/>
                          <a:cs typeface="+mn-cs"/>
                        </a:rPr>
                        <a:t> investigated the characteristics, overall survival (OS), and </a:t>
                      </a:r>
                      <a:r>
                        <a:rPr lang="en-GB" sz="1100" b="0" kern="1200" dirty="0" err="1">
                          <a:solidFill>
                            <a:schemeClr val="tx1"/>
                          </a:solidFill>
                          <a:effectLst/>
                          <a:latin typeface="+mn-lt"/>
                          <a:ea typeface="+mn-ea"/>
                          <a:cs typeface="+mn-cs"/>
                        </a:rPr>
                        <a:t>leukemia</a:t>
                      </a:r>
                      <a:r>
                        <a:rPr lang="en-GB" sz="1100" b="0" kern="1200" dirty="0">
                          <a:solidFill>
                            <a:schemeClr val="tx1"/>
                          </a:solidFill>
                          <a:effectLst/>
                          <a:latin typeface="+mn-lt"/>
                          <a:ea typeface="+mn-ea"/>
                          <a:cs typeface="+mn-cs"/>
                        </a:rPr>
                        <a:t>-free survival (LFS) of 77 patients with MDS-IT from a large cohort of 2,792 patients diagnosed with MDS, registered in the Hellenic National Registry of Myelodysplastic and Hypoplastic Syndromes. Interestingly, patients with MDS-IT had superior survival rates, compared with the total MDS cohort, even after adjusting for age, cytogenetics, IPSS-R, and platelets (p = 0.013 for OS, and p = 0.017 for LFS).</a:t>
                      </a:r>
                    </a:p>
                    <a:p>
                      <a:pPr algn="l">
                        <a:lnSpc>
                          <a:spcPct val="107000"/>
                        </a:lnSpc>
                      </a:pPr>
                      <a:endParaRPr lang="en-GB" sz="1100" b="0" kern="1200" dirty="0">
                        <a:solidFill>
                          <a:schemeClr val="tx1"/>
                        </a:solidFill>
                        <a:effectLst/>
                        <a:latin typeface="+mn-lt"/>
                        <a:ea typeface="+mn-ea"/>
                        <a:cs typeface="+mn-cs"/>
                      </a:endParaRPr>
                    </a:p>
                  </a:txBody>
                  <a:tcPr marL="13496" marR="13496" marT="1874"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4212316569"/>
                  </a:ext>
                </a:extLst>
              </a:tr>
            </a:tbl>
          </a:graphicData>
        </a:graphic>
      </p:graphicFrame>
    </p:spTree>
    <p:extLst>
      <p:ext uri="{BB962C8B-B14F-4D97-AF65-F5344CB8AC3E}">
        <p14:creationId xmlns:p14="http://schemas.microsoft.com/office/powerpoint/2010/main" val="113237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45D2865-0B04-4CCB-9BB2-F0E2202001B5}"/>
              </a:ext>
            </a:extLst>
          </p:cNvPr>
          <p:cNvGraphicFramePr>
            <a:graphicFrameLocks noGrp="1"/>
          </p:cNvGraphicFramePr>
          <p:nvPr>
            <p:extLst>
              <p:ext uri="{D42A27DB-BD31-4B8C-83A1-F6EECF244321}">
                <p14:modId xmlns:p14="http://schemas.microsoft.com/office/powerpoint/2010/main" val="1917312861"/>
              </p:ext>
            </p:extLst>
          </p:nvPr>
        </p:nvGraphicFramePr>
        <p:xfrm>
          <a:off x="479578" y="713931"/>
          <a:ext cx="5898843" cy="3422690"/>
        </p:xfrm>
        <a:graphic>
          <a:graphicData uri="http://schemas.openxmlformats.org/drawingml/2006/table">
            <a:tbl>
              <a:tblPr firstRow="1" bandRow="1"/>
              <a:tblGrid>
                <a:gridCol w="1150954">
                  <a:extLst>
                    <a:ext uri="{9D8B030D-6E8A-4147-A177-3AD203B41FA5}">
                      <a16:colId xmlns:a16="http://schemas.microsoft.com/office/drawing/2014/main" val="2895304494"/>
                    </a:ext>
                  </a:extLst>
                </a:gridCol>
                <a:gridCol w="4747889">
                  <a:extLst>
                    <a:ext uri="{9D8B030D-6E8A-4147-A177-3AD203B41FA5}">
                      <a16:colId xmlns:a16="http://schemas.microsoft.com/office/drawing/2014/main" val="710859949"/>
                    </a:ext>
                  </a:extLst>
                </a:gridCol>
              </a:tblGrid>
              <a:tr h="493200">
                <a:tc gridSpan="2">
                  <a:txBody>
                    <a:bodyPr/>
                    <a:lstStyle/>
                    <a:p>
                      <a:pPr algn="ctr">
                        <a:lnSpc>
                          <a:spcPct val="107000"/>
                        </a:lnSpc>
                      </a:pPr>
                      <a:r>
                        <a:rPr lang="en-GB" sz="16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MDS − Biology &amp; translational research</a:t>
                      </a:r>
                      <a:endPar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30" marR="14030" marT="1949"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chemeClr val="accent1"/>
                    </a:solidFill>
                  </a:tcPr>
                </a:tc>
                <a:tc hMerge="1">
                  <a:txBody>
                    <a:bodyPr/>
                    <a:lstStyle/>
                    <a:p>
                      <a:endParaRPr lang="en-GB"/>
                    </a:p>
                  </a:txBody>
                  <a:tcPr/>
                </a:tc>
                <a:extLst>
                  <a:ext uri="{0D108BD9-81ED-4DB2-BD59-A6C34878D82A}">
                    <a16:rowId xmlns:a16="http://schemas.microsoft.com/office/drawing/2014/main" val="4039472215"/>
                  </a:ext>
                </a:extLst>
              </a:tr>
              <a:tr h="741165">
                <a:tc>
                  <a:txBody>
                    <a:bodyPr/>
                    <a:lstStyle/>
                    <a:p>
                      <a:pPr algn="ctr">
                        <a:lnSpc>
                          <a:spcPct val="107000"/>
                        </a:lnSpc>
                      </a:pPr>
                      <a:endParaRPr lang="en-GB"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GB"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#EP893</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30" marR="14030" marT="1949"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a:lnSpc>
                          <a:spcPct val="107000"/>
                        </a:lnSpc>
                      </a:pPr>
                      <a:endParaRPr lang="en-GB" sz="1200" b="1" u="sng"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endParaRPr>
                    </a:p>
                    <a:p>
                      <a:pPr algn="l">
                        <a:lnSpc>
                          <a:spcPct val="107000"/>
                        </a:lnSpc>
                      </a:pPr>
                      <a:r>
                        <a:rPr lang="en-GB" sz="1200" b="1" u="sng"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Cohesin mutations are associated with a poor prognosis phenotype and a worse clinical outcome in low-risk myelodysplastic syndromes patients</a:t>
                      </a:r>
                      <a:endParaRPr lang="en-GB" sz="1200" b="1" u="sng"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pPr>
                      <a:endParaRPr lang="en-GB" sz="1200" b="1" u="sng"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pP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Novel mutations in </a:t>
                      </a:r>
                      <a:r>
                        <a:rPr lang="en-GB"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cohesin</a:t>
                      </a: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genes occur in 10−15% of patients with MDS, and can contribute in the pathogenesis of the disease. </a:t>
                      </a:r>
                      <a:r>
                        <a:rPr lang="en-GB"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Izquierdo</a:t>
                      </a: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M.M. </a:t>
                      </a:r>
                      <a:r>
                        <a:rPr lang="en-GB" sz="11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 al.</a:t>
                      </a: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investigated the molecular and clinical characterization of 421 patients diagnosed with MDS, </a:t>
                      </a:r>
                      <a:r>
                        <a:rPr lang="en-GB"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harboring</a:t>
                      </a: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cohesin</a:t>
                      </a: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mutations. The study concluded that patients with a </a:t>
                      </a:r>
                      <a:r>
                        <a:rPr lang="en-GB"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cohesin</a:t>
                      </a: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mutational profile had a poor prognosis, disease phenotype, and worse clinical outcome, characterized by a higher rate and a shorter time to acute myeloid </a:t>
                      </a:r>
                      <a:r>
                        <a:rPr lang="en-GB"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leukemia</a:t>
                      </a: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(AML) progression. In addition, the overall survival (OS) and </a:t>
                      </a:r>
                      <a:r>
                        <a:rPr lang="en-GB"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leukemia</a:t>
                      </a: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-free survival (LFS) of very low/low-risk patients with </a:t>
                      </a:r>
                      <a:r>
                        <a:rPr lang="en-GB"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cohesin</a:t>
                      </a: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mutations, were statistically significantly shorter than those without these mutations. Hence, the authors suggested the incorporation of </a:t>
                      </a:r>
                      <a:r>
                        <a:rPr lang="en-GB"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cohesin</a:t>
                      </a: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mutational data into the current IPSS-R classification to improve prognostic stratification in this patient population.</a:t>
                      </a:r>
                    </a:p>
                    <a:p>
                      <a:pPr algn="l">
                        <a:lnSpc>
                          <a:spcPct val="107000"/>
                        </a:lnSpc>
                      </a:pP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30" marR="14030" marT="1949"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036037943"/>
                  </a:ext>
                </a:extLst>
              </a:tr>
            </a:tbl>
          </a:graphicData>
        </a:graphic>
      </p:graphicFrame>
      <p:graphicFrame>
        <p:nvGraphicFramePr>
          <p:cNvPr id="9" name="Table 8">
            <a:extLst>
              <a:ext uri="{FF2B5EF4-FFF2-40B4-BE49-F238E27FC236}">
                <a16:creationId xmlns:a16="http://schemas.microsoft.com/office/drawing/2014/main" id="{FE137ACA-59F0-4F1B-95AA-C6ACE8A60AF7}"/>
              </a:ext>
            </a:extLst>
          </p:cNvPr>
          <p:cNvGraphicFramePr>
            <a:graphicFrameLocks noGrp="1"/>
          </p:cNvGraphicFramePr>
          <p:nvPr>
            <p:extLst>
              <p:ext uri="{D42A27DB-BD31-4B8C-83A1-F6EECF244321}">
                <p14:modId xmlns:p14="http://schemas.microsoft.com/office/powerpoint/2010/main" val="1468762411"/>
              </p:ext>
            </p:extLst>
          </p:nvPr>
        </p:nvGraphicFramePr>
        <p:xfrm>
          <a:off x="471486" y="4140721"/>
          <a:ext cx="5915026" cy="1889760"/>
        </p:xfrm>
        <a:graphic>
          <a:graphicData uri="http://schemas.openxmlformats.org/drawingml/2006/table">
            <a:tbl>
              <a:tblPr firstRow="1" bandRow="1">
                <a:tableStyleId>{5C22544A-7EE6-4342-B048-85BDC9FD1C3A}</a:tableStyleId>
              </a:tblPr>
              <a:tblGrid>
                <a:gridCol w="1159507">
                  <a:extLst>
                    <a:ext uri="{9D8B030D-6E8A-4147-A177-3AD203B41FA5}">
                      <a16:colId xmlns:a16="http://schemas.microsoft.com/office/drawing/2014/main" val="423409513"/>
                    </a:ext>
                  </a:extLst>
                </a:gridCol>
                <a:gridCol w="4755519">
                  <a:extLst>
                    <a:ext uri="{9D8B030D-6E8A-4147-A177-3AD203B41FA5}">
                      <a16:colId xmlns:a16="http://schemas.microsoft.com/office/drawing/2014/main" val="2390287774"/>
                    </a:ext>
                  </a:extLst>
                </a:gridCol>
              </a:tblGrid>
              <a:tr h="1432603">
                <a:tc>
                  <a:txBody>
                    <a:bodyPr/>
                    <a:lstStyle/>
                    <a:p>
                      <a:pPr algn="ctr"/>
                      <a:endParaRPr lang="en-GB" sz="1400" b="1" dirty="0">
                        <a:solidFill>
                          <a:schemeClr val="tx1"/>
                        </a:solidFill>
                      </a:endParaRPr>
                    </a:p>
                    <a:p>
                      <a:pPr algn="ctr"/>
                      <a:r>
                        <a:rPr lang="en-GB" sz="1400" b="1" dirty="0">
                          <a:solidFill>
                            <a:schemeClr val="tx1"/>
                          </a:solidFill>
                        </a:rPr>
                        <a:t>#S161</a:t>
                      </a:r>
                    </a:p>
                  </a:txBody>
                  <a:tcPr marL="68580" marR="6858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2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endParaRPr>
                    </a:p>
                    <a:p>
                      <a:pPr algn="l"/>
                      <a:r>
                        <a:rPr lang="en-GB" sz="12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Activation of distinct inflammatory pathways is driven by genetics in MDS</a:t>
                      </a:r>
                      <a:endParaRPr lang="en-GB" sz="12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algn="l"/>
                      <a:endParaRPr lang="en-GB" sz="1100" b="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algn="l"/>
                      <a:r>
                        <a:rPr lang="en-GB" sz="1100" b="0" kern="1200" dirty="0">
                          <a:solidFill>
                            <a:schemeClr val="dk1"/>
                          </a:solidFill>
                          <a:effectLst/>
                          <a:latin typeface="+mn-lt"/>
                          <a:ea typeface="+mn-ea"/>
                          <a:cs typeface="+mn-cs"/>
                        </a:rPr>
                        <a:t>Innate immune signalling in the bone marrow can be used to determine disease progression, particularly in low-risk MDS. Schneider M. </a:t>
                      </a:r>
                      <a:r>
                        <a:rPr lang="en-GB" sz="1100" b="0" i="1" kern="1200" dirty="0">
                          <a:solidFill>
                            <a:schemeClr val="dk1"/>
                          </a:solidFill>
                          <a:effectLst/>
                          <a:latin typeface="+mn-lt"/>
                          <a:ea typeface="+mn-ea"/>
                          <a:cs typeface="+mn-cs"/>
                        </a:rPr>
                        <a:t>et al.</a:t>
                      </a:r>
                      <a:r>
                        <a:rPr lang="en-GB" sz="1100" b="0" kern="1200" dirty="0">
                          <a:solidFill>
                            <a:schemeClr val="dk1"/>
                          </a:solidFill>
                          <a:effectLst/>
                          <a:latin typeface="+mn-lt"/>
                          <a:ea typeface="+mn-ea"/>
                          <a:cs typeface="+mn-cs"/>
                        </a:rPr>
                        <a:t> assessed the diversity of 102 pre-treatment marrow samples to demo</a:t>
                      </a:r>
                      <a:r>
                        <a:rPr lang="en-US" sz="1100" b="0" kern="1200" dirty="0">
                          <a:solidFill>
                            <a:schemeClr val="dk1"/>
                          </a:solidFill>
                          <a:effectLst/>
                          <a:latin typeface="+mn-lt"/>
                          <a:ea typeface="+mn-ea"/>
                          <a:cs typeface="+mn-cs"/>
                        </a:rPr>
                        <a:t>nstrate distinct inflammasome activation states in low-risk MDS. The study identified associated biomarkers (IL1B, SF3B1mut, and del(5q)), which could be relevant for patient stratification to anti-inflammatory therapies.</a:t>
                      </a:r>
                    </a:p>
                    <a:p>
                      <a:pPr algn="l"/>
                      <a:endParaRPr lang="en-GB" sz="1100" b="0" dirty="0">
                        <a:solidFill>
                          <a:srgbClr val="44184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4431824"/>
                  </a:ext>
                </a:extLst>
              </a:tr>
            </a:tbl>
          </a:graphicData>
        </a:graphic>
      </p:graphicFrame>
    </p:spTree>
    <p:extLst>
      <p:ext uri="{BB962C8B-B14F-4D97-AF65-F5344CB8AC3E}">
        <p14:creationId xmlns:p14="http://schemas.microsoft.com/office/powerpoint/2010/main" val="390522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3BD6860-9B70-48A7-A5CE-B040E34D7AD2}"/>
              </a:ext>
            </a:extLst>
          </p:cNvPr>
          <p:cNvSpPr>
            <a:spLocks noGrp="1"/>
          </p:cNvSpPr>
          <p:nvPr>
            <p:ph type="ctrTitle"/>
          </p:nvPr>
        </p:nvSpPr>
        <p:spPr>
          <a:xfrm>
            <a:off x="871428" y="1977655"/>
            <a:ext cx="5115143" cy="2975345"/>
          </a:xfrm>
        </p:spPr>
        <p:txBody>
          <a:bodyPr>
            <a:normAutofit fontScale="90000"/>
          </a:bodyPr>
          <a:lstStyle/>
          <a:p>
            <a:pPr>
              <a:lnSpc>
                <a:spcPct val="100000"/>
              </a:lnSpc>
            </a:pPr>
            <a:r>
              <a:rPr lang="en-GB" sz="2300" b="1" dirty="0"/>
              <a:t>Follow us on Twitter to keep up to date with the latest for myelodysplastic syndromes!</a:t>
            </a:r>
            <a:br>
              <a:rPr lang="en-GB" dirty="0"/>
            </a:br>
            <a:br>
              <a:rPr lang="en-GB" sz="3300" b="1" dirty="0"/>
            </a:br>
            <a:r>
              <a:rPr lang="en-GB" sz="3300" b="1" dirty="0">
                <a:solidFill>
                  <a:schemeClr val="accent1"/>
                </a:solidFill>
                <a:hlinkClick r:id="rId2">
                  <a:extLst>
                    <a:ext uri="{A12FA001-AC4F-418D-AE19-62706E023703}">
                      <ahyp:hlinkClr xmlns:ahyp="http://schemas.microsoft.com/office/drawing/2018/hyperlinkcolor" val="tx"/>
                    </a:ext>
                  </a:extLst>
                </a:hlinkClick>
              </a:rPr>
              <a:t>@MDS_Hub</a:t>
            </a:r>
            <a:br>
              <a:rPr lang="en-GB" sz="3300" b="1" dirty="0">
                <a:solidFill>
                  <a:schemeClr val="accent1"/>
                </a:solidFill>
              </a:rPr>
            </a:br>
            <a:r>
              <a:rPr lang="en-GB" sz="3000" b="1" dirty="0">
                <a:solidFill>
                  <a:schemeClr val="accent1"/>
                </a:solidFill>
                <a:hlinkClick r:id="rId3">
                  <a:extLst>
                    <a:ext uri="{A12FA001-AC4F-418D-AE19-62706E023703}">
                      <ahyp:hlinkClr xmlns:ahyp="http://schemas.microsoft.com/office/drawing/2018/hyperlinkcolor" val="tx"/>
                    </a:ext>
                  </a:extLst>
                </a:hlinkClick>
              </a:rPr>
              <a:t>#mdssm</a:t>
            </a:r>
            <a:br>
              <a:rPr lang="en-GB" sz="3300" b="1" dirty="0">
                <a:solidFill>
                  <a:schemeClr val="accent1"/>
                </a:solidFill>
              </a:rPr>
            </a:br>
            <a:r>
              <a:rPr lang="en-GB" sz="2700" b="1" dirty="0">
                <a:solidFill>
                  <a:schemeClr val="accent1"/>
                </a:solidFill>
                <a:hlinkClick r:id="rId4">
                  <a:extLst>
                    <a:ext uri="{A12FA001-AC4F-418D-AE19-62706E023703}">
                      <ahyp:hlinkClr xmlns:ahyp="http://schemas.microsoft.com/office/drawing/2018/hyperlinkcolor" val="tx"/>
                    </a:ext>
                  </a:extLst>
                </a:hlinkClick>
              </a:rPr>
              <a:t>mds-hub.com</a:t>
            </a:r>
            <a:br>
              <a:rPr lang="en-GB" dirty="0">
                <a:solidFill>
                  <a:schemeClr val="accent1"/>
                </a:solidFill>
              </a:rPr>
            </a:br>
            <a:endParaRPr lang="en-GB" dirty="0">
              <a:solidFill>
                <a:schemeClr val="accent1"/>
              </a:solidFill>
            </a:endParaRPr>
          </a:p>
        </p:txBody>
      </p:sp>
    </p:spTree>
    <p:extLst>
      <p:ext uri="{BB962C8B-B14F-4D97-AF65-F5344CB8AC3E}">
        <p14:creationId xmlns:p14="http://schemas.microsoft.com/office/powerpoint/2010/main" val="236053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DS Hub">
      <a:dk1>
        <a:srgbClr val="44184E"/>
      </a:dk1>
      <a:lt1>
        <a:srgbClr val="FFFFFF"/>
      </a:lt1>
      <a:dk2>
        <a:srgbClr val="331637"/>
      </a:dk2>
      <a:lt2>
        <a:srgbClr val="EDEDED"/>
      </a:lt2>
      <a:accent1>
        <a:srgbClr val="D94044"/>
      </a:accent1>
      <a:accent2>
        <a:srgbClr val="C6C6C6"/>
      </a:accent2>
      <a:accent3>
        <a:srgbClr val="44184E"/>
      </a:accent3>
      <a:accent4>
        <a:srgbClr val="D94044"/>
      </a:accent4>
      <a:accent5>
        <a:srgbClr val="331637"/>
      </a:accent5>
      <a:accent6>
        <a:srgbClr val="C6C6C6"/>
      </a:accent6>
      <a:hlink>
        <a:srgbClr val="44184E"/>
      </a:hlink>
      <a:folHlink>
        <a:srgbClr val="D9404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7529</TotalTime>
  <Words>1067</Words>
  <Application>Microsoft Office PowerPoint</Application>
  <PresentationFormat>A4 Paper (210x297 mm)</PresentationFormat>
  <Paragraphs>62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Follow us on Twitter to keep up to date with the latest for myelodysplastic syndromes!  @MDS_Hub #mdssm mds-hub.com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Marcia Rato</cp:lastModifiedBy>
  <cp:revision>161</cp:revision>
  <dcterms:created xsi:type="dcterms:W3CDTF">2020-05-19T09:33:37Z</dcterms:created>
  <dcterms:modified xsi:type="dcterms:W3CDTF">2021-07-21T10:57:51Z</dcterms:modified>
</cp:coreProperties>
</file>